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5" r:id="rId1"/>
    <p:sldMasterId id="2147483710" r:id="rId2"/>
  </p:sldMasterIdLst>
  <p:notesMasterIdLst>
    <p:notesMasterId r:id="rId33"/>
  </p:notesMasterIdLst>
  <p:handoutMasterIdLst>
    <p:handoutMasterId r:id="rId34"/>
  </p:handoutMasterIdLst>
  <p:sldIdLst>
    <p:sldId id="645" r:id="rId3"/>
    <p:sldId id="713" r:id="rId4"/>
    <p:sldId id="706" r:id="rId5"/>
    <p:sldId id="707" r:id="rId6"/>
    <p:sldId id="717" r:id="rId7"/>
    <p:sldId id="715" r:id="rId8"/>
    <p:sldId id="716" r:id="rId9"/>
    <p:sldId id="655" r:id="rId10"/>
    <p:sldId id="714" r:id="rId11"/>
    <p:sldId id="637" r:id="rId12"/>
    <p:sldId id="640" r:id="rId13"/>
    <p:sldId id="660" r:id="rId14"/>
    <p:sldId id="650" r:id="rId15"/>
    <p:sldId id="653" r:id="rId16"/>
    <p:sldId id="638" r:id="rId17"/>
    <p:sldId id="1190" r:id="rId18"/>
    <p:sldId id="721" r:id="rId19"/>
    <p:sldId id="641" r:id="rId20"/>
    <p:sldId id="722" r:id="rId21"/>
    <p:sldId id="723" r:id="rId22"/>
    <p:sldId id="724" r:id="rId23"/>
    <p:sldId id="651" r:id="rId24"/>
    <p:sldId id="729" r:id="rId25"/>
    <p:sldId id="1181" r:id="rId26"/>
    <p:sldId id="711" r:id="rId27"/>
    <p:sldId id="728" r:id="rId28"/>
    <p:sldId id="1185" r:id="rId29"/>
    <p:sldId id="663" r:id="rId30"/>
    <p:sldId id="636" r:id="rId31"/>
    <p:sldId id="652" r:id="rId32"/>
  </p:sldIdLst>
  <p:sldSz cx="12192000" cy="6858000"/>
  <p:notesSz cx="7315200" cy="9601200"/>
  <p:defaultTex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6816" userDrawn="1">
          <p15:clr>
            <a:srgbClr val="A4A3A4"/>
          </p15:clr>
        </p15:guide>
        <p15:guide id="3" orient="horz" pos="2509" userDrawn="1">
          <p15:clr>
            <a:srgbClr val="A4A3A4"/>
          </p15:clr>
        </p15:guide>
        <p15:guide id="4" pos="5120" userDrawn="1">
          <p15:clr>
            <a:srgbClr val="A4A3A4"/>
          </p15:clr>
        </p15:guide>
        <p15:guide id="5" orient="horz" pos="2160" userDrawn="1">
          <p15:clr>
            <a:srgbClr val="A4A3A4"/>
          </p15:clr>
        </p15:guide>
        <p15:guide id="6" orient="horz" pos="1883" userDrawn="1">
          <p15:clr>
            <a:srgbClr val="A4A3A4"/>
          </p15:clr>
        </p15:guide>
        <p15:guide id="7" pos="3840" userDrawn="1">
          <p15:clr>
            <a:srgbClr val="A4A3A4"/>
          </p15:clr>
        </p15:guide>
      </p15:sldGuideLst>
    </p:ext>
    <p:ext uri="{2D200454-40CA-4A62-9FC3-DE9A4176ACB9}">
      <p15:notesGuideLst xmlns:p15="http://schemas.microsoft.com/office/powerpoint/2012/main">
        <p15:guide id="1" orient="horz" pos="3000" userDrawn="1">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p:showPr loop="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740A7-94A3-BC45-B145-CFA7E5F04915}" v="84" dt="2020-05-15T14:16:48.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9088" autoAdjust="0"/>
    <p:restoredTop sz="70273" autoAdjust="0"/>
  </p:normalViewPr>
  <p:slideViewPr>
    <p:cSldViewPr snapToGrid="0">
      <p:cViewPr varScale="1">
        <p:scale>
          <a:sx n="104" d="100"/>
          <a:sy n="104" d="100"/>
        </p:scale>
        <p:origin x="240" y="744"/>
      </p:cViewPr>
      <p:guideLst>
        <p:guide orient="horz" pos="2880"/>
        <p:guide pos="6816"/>
        <p:guide orient="horz" pos="2509"/>
        <p:guide pos="5120"/>
        <p:guide orient="horz" pos="2160"/>
        <p:guide orient="horz" pos="1883"/>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60" d="100"/>
          <a:sy n="60" d="100"/>
        </p:scale>
        <p:origin x="3101" y="53"/>
      </p:cViewPr>
      <p:guideLst>
        <p:guide orient="horz" pos="3000"/>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 Weber" userId="0318f576-8775-48b8-beea-e2f8b53d00f8" providerId="ADAL" clId="{357740A7-94A3-BC45-B145-CFA7E5F04915}"/>
    <pc:docChg chg="modSld modMainMaster modShowInfo">
      <pc:chgData name="Don Weber" userId="0318f576-8775-48b8-beea-e2f8b53d00f8" providerId="ADAL" clId="{357740A7-94A3-BC45-B145-CFA7E5F04915}" dt="2020-05-15T14:16:48.294" v="86"/>
      <pc:docMkLst>
        <pc:docMk/>
      </pc:docMkLst>
      <pc:sldChg chg="modTransition modAnim">
        <pc:chgData name="Don Weber" userId="0318f576-8775-48b8-beea-e2f8b53d00f8" providerId="ADAL" clId="{357740A7-94A3-BC45-B145-CFA7E5F04915}" dt="2020-05-15T14:16:37.894" v="81"/>
        <pc:sldMkLst>
          <pc:docMk/>
          <pc:sldMk cId="1901361093" sldId="636"/>
        </pc:sldMkLst>
      </pc:sldChg>
      <pc:sldChg chg="modTransition modAnim">
        <pc:chgData name="Don Weber" userId="0318f576-8775-48b8-beea-e2f8b53d00f8" providerId="ADAL" clId="{357740A7-94A3-BC45-B145-CFA7E5F04915}" dt="2020-05-15T14:16:37.894" v="81"/>
        <pc:sldMkLst>
          <pc:docMk/>
          <pc:sldMk cId="671010017" sldId="637"/>
        </pc:sldMkLst>
      </pc:sldChg>
      <pc:sldChg chg="modTransition modAnim">
        <pc:chgData name="Don Weber" userId="0318f576-8775-48b8-beea-e2f8b53d00f8" providerId="ADAL" clId="{357740A7-94A3-BC45-B145-CFA7E5F04915}" dt="2020-05-15T14:16:37.894" v="81"/>
        <pc:sldMkLst>
          <pc:docMk/>
          <pc:sldMk cId="3271039842" sldId="638"/>
        </pc:sldMkLst>
      </pc:sldChg>
      <pc:sldChg chg="modTransition modAnim">
        <pc:chgData name="Don Weber" userId="0318f576-8775-48b8-beea-e2f8b53d00f8" providerId="ADAL" clId="{357740A7-94A3-BC45-B145-CFA7E5F04915}" dt="2020-05-15T14:16:37.894" v="81"/>
        <pc:sldMkLst>
          <pc:docMk/>
          <pc:sldMk cId="3595584543" sldId="640"/>
        </pc:sldMkLst>
      </pc:sldChg>
      <pc:sldChg chg="modTransition modAnim">
        <pc:chgData name="Don Weber" userId="0318f576-8775-48b8-beea-e2f8b53d00f8" providerId="ADAL" clId="{357740A7-94A3-BC45-B145-CFA7E5F04915}" dt="2020-05-15T14:16:37.894" v="81"/>
        <pc:sldMkLst>
          <pc:docMk/>
          <pc:sldMk cId="3301269215" sldId="641"/>
        </pc:sldMkLst>
      </pc:sldChg>
      <pc:sldChg chg="modTransition modAnim">
        <pc:chgData name="Don Weber" userId="0318f576-8775-48b8-beea-e2f8b53d00f8" providerId="ADAL" clId="{357740A7-94A3-BC45-B145-CFA7E5F04915}" dt="2020-05-14T13:19:45.380" v="74"/>
        <pc:sldMkLst>
          <pc:docMk/>
          <pc:sldMk cId="2925176922" sldId="645"/>
        </pc:sldMkLst>
      </pc:sldChg>
      <pc:sldChg chg="modTransition modAnim">
        <pc:chgData name="Don Weber" userId="0318f576-8775-48b8-beea-e2f8b53d00f8" providerId="ADAL" clId="{357740A7-94A3-BC45-B145-CFA7E5F04915}" dt="2020-05-15T14:16:37.894" v="81"/>
        <pc:sldMkLst>
          <pc:docMk/>
          <pc:sldMk cId="3951955983" sldId="650"/>
        </pc:sldMkLst>
      </pc:sldChg>
      <pc:sldChg chg="modTransition modAnim">
        <pc:chgData name="Don Weber" userId="0318f576-8775-48b8-beea-e2f8b53d00f8" providerId="ADAL" clId="{357740A7-94A3-BC45-B145-CFA7E5F04915}" dt="2020-05-15T14:16:37.894" v="81"/>
        <pc:sldMkLst>
          <pc:docMk/>
          <pc:sldMk cId="1163667342" sldId="651"/>
        </pc:sldMkLst>
      </pc:sldChg>
      <pc:sldChg chg="modTransition modAnim">
        <pc:chgData name="Don Weber" userId="0318f576-8775-48b8-beea-e2f8b53d00f8" providerId="ADAL" clId="{357740A7-94A3-BC45-B145-CFA7E5F04915}" dt="2020-05-15T14:16:37.894" v="81"/>
        <pc:sldMkLst>
          <pc:docMk/>
          <pc:sldMk cId="734499325" sldId="652"/>
        </pc:sldMkLst>
      </pc:sldChg>
      <pc:sldChg chg="modTransition modAnim">
        <pc:chgData name="Don Weber" userId="0318f576-8775-48b8-beea-e2f8b53d00f8" providerId="ADAL" clId="{357740A7-94A3-BC45-B145-CFA7E5F04915}" dt="2020-05-15T14:16:37.894" v="81"/>
        <pc:sldMkLst>
          <pc:docMk/>
          <pc:sldMk cId="3227153925" sldId="653"/>
        </pc:sldMkLst>
      </pc:sldChg>
      <pc:sldChg chg="modTransition modAnim">
        <pc:chgData name="Don Weber" userId="0318f576-8775-48b8-beea-e2f8b53d00f8" providerId="ADAL" clId="{357740A7-94A3-BC45-B145-CFA7E5F04915}" dt="2020-05-15T14:16:37.894" v="81"/>
        <pc:sldMkLst>
          <pc:docMk/>
          <pc:sldMk cId="2415796432" sldId="655"/>
        </pc:sldMkLst>
      </pc:sldChg>
      <pc:sldChg chg="modTransition modAnim">
        <pc:chgData name="Don Weber" userId="0318f576-8775-48b8-beea-e2f8b53d00f8" providerId="ADAL" clId="{357740A7-94A3-BC45-B145-CFA7E5F04915}" dt="2020-05-15T14:16:37.894" v="81"/>
        <pc:sldMkLst>
          <pc:docMk/>
          <pc:sldMk cId="243482335" sldId="660"/>
        </pc:sldMkLst>
      </pc:sldChg>
      <pc:sldChg chg="modTransition modAnim">
        <pc:chgData name="Don Weber" userId="0318f576-8775-48b8-beea-e2f8b53d00f8" providerId="ADAL" clId="{357740A7-94A3-BC45-B145-CFA7E5F04915}" dt="2020-05-15T14:16:37.894" v="81"/>
        <pc:sldMkLst>
          <pc:docMk/>
          <pc:sldMk cId="3052858617" sldId="663"/>
        </pc:sldMkLst>
      </pc:sldChg>
      <pc:sldChg chg="modTransition modAnim">
        <pc:chgData name="Don Weber" userId="0318f576-8775-48b8-beea-e2f8b53d00f8" providerId="ADAL" clId="{357740A7-94A3-BC45-B145-CFA7E5F04915}" dt="2020-05-14T13:19:45.380" v="74"/>
        <pc:sldMkLst>
          <pc:docMk/>
          <pc:sldMk cId="330545963" sldId="706"/>
        </pc:sldMkLst>
      </pc:sldChg>
      <pc:sldChg chg="modTransition modAnim">
        <pc:chgData name="Don Weber" userId="0318f576-8775-48b8-beea-e2f8b53d00f8" providerId="ADAL" clId="{357740A7-94A3-BC45-B145-CFA7E5F04915}" dt="2020-05-14T13:19:45.380" v="74"/>
        <pc:sldMkLst>
          <pc:docMk/>
          <pc:sldMk cId="2848991412" sldId="707"/>
        </pc:sldMkLst>
      </pc:sldChg>
      <pc:sldChg chg="modTransition modAnim">
        <pc:chgData name="Don Weber" userId="0318f576-8775-48b8-beea-e2f8b53d00f8" providerId="ADAL" clId="{357740A7-94A3-BC45-B145-CFA7E5F04915}" dt="2020-05-14T13:19:45.380" v="74"/>
        <pc:sldMkLst>
          <pc:docMk/>
          <pc:sldMk cId="3883401436" sldId="711"/>
        </pc:sldMkLst>
      </pc:sldChg>
      <pc:sldChg chg="modTransition modAnim">
        <pc:chgData name="Don Weber" userId="0318f576-8775-48b8-beea-e2f8b53d00f8" providerId="ADAL" clId="{357740A7-94A3-BC45-B145-CFA7E5F04915}" dt="2020-05-14T13:19:45.380" v="74"/>
        <pc:sldMkLst>
          <pc:docMk/>
          <pc:sldMk cId="639929845" sldId="713"/>
        </pc:sldMkLst>
      </pc:sldChg>
      <pc:sldChg chg="modTransition modAnim">
        <pc:chgData name="Don Weber" userId="0318f576-8775-48b8-beea-e2f8b53d00f8" providerId="ADAL" clId="{357740A7-94A3-BC45-B145-CFA7E5F04915}" dt="2020-05-14T13:19:45.380" v="74"/>
        <pc:sldMkLst>
          <pc:docMk/>
          <pc:sldMk cId="2673406471" sldId="714"/>
        </pc:sldMkLst>
      </pc:sldChg>
      <pc:sldChg chg="modTransition modAnim">
        <pc:chgData name="Don Weber" userId="0318f576-8775-48b8-beea-e2f8b53d00f8" providerId="ADAL" clId="{357740A7-94A3-BC45-B145-CFA7E5F04915}" dt="2020-05-14T13:19:45.380" v="74"/>
        <pc:sldMkLst>
          <pc:docMk/>
          <pc:sldMk cId="87300396" sldId="715"/>
        </pc:sldMkLst>
      </pc:sldChg>
      <pc:sldChg chg="modTransition modAnim">
        <pc:chgData name="Don Weber" userId="0318f576-8775-48b8-beea-e2f8b53d00f8" providerId="ADAL" clId="{357740A7-94A3-BC45-B145-CFA7E5F04915}" dt="2020-05-14T13:19:45.380" v="74"/>
        <pc:sldMkLst>
          <pc:docMk/>
          <pc:sldMk cId="3336131723" sldId="716"/>
        </pc:sldMkLst>
      </pc:sldChg>
      <pc:sldChg chg="modTransition modAnim">
        <pc:chgData name="Don Weber" userId="0318f576-8775-48b8-beea-e2f8b53d00f8" providerId="ADAL" clId="{357740A7-94A3-BC45-B145-CFA7E5F04915}" dt="2020-05-14T13:19:45.380" v="74"/>
        <pc:sldMkLst>
          <pc:docMk/>
          <pc:sldMk cId="2771448494" sldId="717"/>
        </pc:sldMkLst>
      </pc:sldChg>
      <pc:sldChg chg="modTransition modAnim">
        <pc:chgData name="Don Weber" userId="0318f576-8775-48b8-beea-e2f8b53d00f8" providerId="ADAL" clId="{357740A7-94A3-BC45-B145-CFA7E5F04915}" dt="2020-05-14T13:19:45.380" v="74"/>
        <pc:sldMkLst>
          <pc:docMk/>
          <pc:sldMk cId="4175041237" sldId="721"/>
        </pc:sldMkLst>
      </pc:sldChg>
      <pc:sldChg chg="modTransition modAnim">
        <pc:chgData name="Don Weber" userId="0318f576-8775-48b8-beea-e2f8b53d00f8" providerId="ADAL" clId="{357740A7-94A3-BC45-B145-CFA7E5F04915}" dt="2020-05-15T14:16:37.894" v="81"/>
        <pc:sldMkLst>
          <pc:docMk/>
          <pc:sldMk cId="2959198374" sldId="722"/>
        </pc:sldMkLst>
      </pc:sldChg>
      <pc:sldChg chg="modTransition modAnim">
        <pc:chgData name="Don Weber" userId="0318f576-8775-48b8-beea-e2f8b53d00f8" providerId="ADAL" clId="{357740A7-94A3-BC45-B145-CFA7E5F04915}" dt="2020-05-15T14:16:37.894" v="81"/>
        <pc:sldMkLst>
          <pc:docMk/>
          <pc:sldMk cId="3169034263" sldId="723"/>
        </pc:sldMkLst>
      </pc:sldChg>
      <pc:sldChg chg="modTransition modAnim">
        <pc:chgData name="Don Weber" userId="0318f576-8775-48b8-beea-e2f8b53d00f8" providerId="ADAL" clId="{357740A7-94A3-BC45-B145-CFA7E5F04915}" dt="2020-05-15T14:16:37.894" v="81"/>
        <pc:sldMkLst>
          <pc:docMk/>
          <pc:sldMk cId="3220263861" sldId="724"/>
        </pc:sldMkLst>
      </pc:sldChg>
      <pc:sldChg chg="modTransition modAnim">
        <pc:chgData name="Don Weber" userId="0318f576-8775-48b8-beea-e2f8b53d00f8" providerId="ADAL" clId="{357740A7-94A3-BC45-B145-CFA7E5F04915}" dt="2020-05-14T13:19:45.380" v="74"/>
        <pc:sldMkLst>
          <pc:docMk/>
          <pc:sldMk cId="2793293541" sldId="728"/>
        </pc:sldMkLst>
      </pc:sldChg>
      <pc:sldChg chg="modTransition modAnim">
        <pc:chgData name="Don Weber" userId="0318f576-8775-48b8-beea-e2f8b53d00f8" providerId="ADAL" clId="{357740A7-94A3-BC45-B145-CFA7E5F04915}" dt="2020-05-14T13:19:45.380" v="74"/>
        <pc:sldMkLst>
          <pc:docMk/>
          <pc:sldMk cId="2997726429" sldId="729"/>
        </pc:sldMkLst>
      </pc:sldChg>
      <pc:sldChg chg="modTransition modAnim">
        <pc:chgData name="Don Weber" userId="0318f576-8775-48b8-beea-e2f8b53d00f8" providerId="ADAL" clId="{357740A7-94A3-BC45-B145-CFA7E5F04915}" dt="2020-05-15T14:16:37.894" v="81"/>
        <pc:sldMkLst>
          <pc:docMk/>
          <pc:sldMk cId="220000565" sldId="1181"/>
        </pc:sldMkLst>
      </pc:sldChg>
      <pc:sldChg chg="modTransition modAnim">
        <pc:chgData name="Don Weber" userId="0318f576-8775-48b8-beea-e2f8b53d00f8" providerId="ADAL" clId="{357740A7-94A3-BC45-B145-CFA7E5F04915}" dt="2020-05-14T13:19:45.380" v="74"/>
        <pc:sldMkLst>
          <pc:docMk/>
          <pc:sldMk cId="2898333563" sldId="1185"/>
        </pc:sldMkLst>
      </pc:sldChg>
      <pc:sldChg chg="modTransition modAnim">
        <pc:chgData name="Don Weber" userId="0318f576-8775-48b8-beea-e2f8b53d00f8" providerId="ADAL" clId="{357740A7-94A3-BC45-B145-CFA7E5F04915}" dt="2020-05-14T13:19:45.380" v="74"/>
        <pc:sldMkLst>
          <pc:docMk/>
          <pc:sldMk cId="1261237853" sldId="1190"/>
        </pc:sldMkLst>
      </pc:sldChg>
      <pc:sldMasterChg chg="modTransition modAnim modSldLayout">
        <pc:chgData name="Don Weber" userId="0318f576-8775-48b8-beea-e2f8b53d00f8" providerId="ADAL" clId="{357740A7-94A3-BC45-B145-CFA7E5F04915}" dt="2020-05-15T14:16:48.294" v="86"/>
        <pc:sldMasterMkLst>
          <pc:docMk/>
          <pc:sldMasterMk cId="1771057171" sldId="2147483710"/>
        </pc:sldMasterMkLst>
        <pc:sldLayoutChg chg="modTransition modAnim">
          <pc:chgData name="Don Weber" userId="0318f576-8775-48b8-beea-e2f8b53d00f8" providerId="ADAL" clId="{357740A7-94A3-BC45-B145-CFA7E5F04915}" dt="2020-05-15T14:16:37.894" v="81"/>
          <pc:sldLayoutMkLst>
            <pc:docMk/>
            <pc:sldMasterMk cId="1771057171" sldId="2147483710"/>
            <pc:sldLayoutMk cId="0" sldId="2147483711"/>
          </pc:sldLayoutMkLst>
        </pc:sldLayoutChg>
        <pc:sldLayoutChg chg="modTransition modAnim">
          <pc:chgData name="Don Weber" userId="0318f576-8775-48b8-beea-e2f8b53d00f8" providerId="ADAL" clId="{357740A7-94A3-BC45-B145-CFA7E5F04915}" dt="2020-05-14T13:19:45.380" v="74"/>
          <pc:sldLayoutMkLst>
            <pc:docMk/>
            <pc:sldMasterMk cId="1771057171" sldId="2147483710"/>
            <pc:sldLayoutMk cId="0" sldId="2147483712"/>
          </pc:sldLayoutMkLst>
        </pc:sldLayoutChg>
        <pc:sldLayoutChg chg="modTransition">
          <pc:chgData name="Don Weber" userId="0318f576-8775-48b8-beea-e2f8b53d00f8" providerId="ADAL" clId="{357740A7-94A3-BC45-B145-CFA7E5F04915}" dt="2020-05-14T13:18:51.598" v="62"/>
          <pc:sldLayoutMkLst>
            <pc:docMk/>
            <pc:sldMasterMk cId="1771057171" sldId="2147483710"/>
            <pc:sldLayoutMk cId="0" sldId="2147483713"/>
          </pc:sldLayoutMkLst>
        </pc:sldLayoutChg>
        <pc:sldLayoutChg chg="modTransition">
          <pc:chgData name="Don Weber" userId="0318f576-8775-48b8-beea-e2f8b53d00f8" providerId="ADAL" clId="{357740A7-94A3-BC45-B145-CFA7E5F04915}" dt="2020-05-14T13:18:51.598" v="62"/>
          <pc:sldLayoutMkLst>
            <pc:docMk/>
            <pc:sldMasterMk cId="1771057171" sldId="2147483710"/>
            <pc:sldLayoutMk cId="0" sldId="2147483714"/>
          </pc:sldLayoutMkLst>
        </pc:sldLayoutChg>
        <pc:sldLayoutChg chg="modTransition">
          <pc:chgData name="Don Weber" userId="0318f576-8775-48b8-beea-e2f8b53d00f8" providerId="ADAL" clId="{357740A7-94A3-BC45-B145-CFA7E5F04915}" dt="2020-05-14T13:18:51.598" v="62"/>
          <pc:sldLayoutMkLst>
            <pc:docMk/>
            <pc:sldMasterMk cId="1771057171" sldId="2147483710"/>
            <pc:sldLayoutMk cId="0" sldId="2147483715"/>
          </pc:sldLayoutMkLst>
        </pc:sldLayoutChg>
        <pc:sldLayoutChg chg="modTransition">
          <pc:chgData name="Don Weber" userId="0318f576-8775-48b8-beea-e2f8b53d00f8" providerId="ADAL" clId="{357740A7-94A3-BC45-B145-CFA7E5F04915}" dt="2020-05-14T13:18:51.598" v="62"/>
          <pc:sldLayoutMkLst>
            <pc:docMk/>
            <pc:sldMasterMk cId="1771057171" sldId="2147483710"/>
            <pc:sldLayoutMk cId="0" sldId="2147483716"/>
          </pc:sldLayoutMkLst>
        </pc:sldLayoutChg>
        <pc:sldLayoutChg chg="modTransition">
          <pc:chgData name="Don Weber" userId="0318f576-8775-48b8-beea-e2f8b53d00f8" providerId="ADAL" clId="{357740A7-94A3-BC45-B145-CFA7E5F04915}" dt="2020-05-14T13:18:51.598" v="62"/>
          <pc:sldLayoutMkLst>
            <pc:docMk/>
            <pc:sldMasterMk cId="1771057171" sldId="2147483710"/>
            <pc:sldLayoutMk cId="0" sldId="2147483717"/>
          </pc:sldLayoutMkLst>
        </pc:sldLayoutChg>
        <pc:sldLayoutChg chg="modTransition">
          <pc:chgData name="Don Weber" userId="0318f576-8775-48b8-beea-e2f8b53d00f8" providerId="ADAL" clId="{357740A7-94A3-BC45-B145-CFA7E5F04915}" dt="2020-05-14T13:18:51.598" v="62"/>
          <pc:sldLayoutMkLst>
            <pc:docMk/>
            <pc:sldMasterMk cId="1771057171" sldId="2147483710"/>
            <pc:sldLayoutMk cId="0" sldId="2147483718"/>
          </pc:sldLayoutMkLst>
        </pc:sldLayoutChg>
        <pc:sldLayoutChg chg="modTransition">
          <pc:chgData name="Don Weber" userId="0318f576-8775-48b8-beea-e2f8b53d00f8" providerId="ADAL" clId="{357740A7-94A3-BC45-B145-CFA7E5F04915}" dt="2020-05-14T13:18:51.598" v="62"/>
          <pc:sldLayoutMkLst>
            <pc:docMk/>
            <pc:sldMasterMk cId="1771057171" sldId="2147483710"/>
            <pc:sldLayoutMk cId="0" sldId="2147483719"/>
          </pc:sldLayoutMkLst>
        </pc:sldLayoutChg>
        <pc:sldLayoutChg chg="modTransition">
          <pc:chgData name="Don Weber" userId="0318f576-8775-48b8-beea-e2f8b53d00f8" providerId="ADAL" clId="{357740A7-94A3-BC45-B145-CFA7E5F04915}" dt="2020-05-14T13:18:51.598" v="62"/>
          <pc:sldLayoutMkLst>
            <pc:docMk/>
            <pc:sldMasterMk cId="1771057171" sldId="2147483710"/>
            <pc:sldLayoutMk cId="0" sldId="2147483720"/>
          </pc:sldLayoutMkLst>
        </pc:sldLayoutChg>
        <pc:sldLayoutChg chg="modTransition">
          <pc:chgData name="Don Weber" userId="0318f576-8775-48b8-beea-e2f8b53d00f8" providerId="ADAL" clId="{357740A7-94A3-BC45-B145-CFA7E5F04915}" dt="2020-05-14T13:18:51.598" v="62"/>
          <pc:sldLayoutMkLst>
            <pc:docMk/>
            <pc:sldMasterMk cId="1771057171" sldId="2147483710"/>
            <pc:sldLayoutMk cId="0" sldId="2147483721"/>
          </pc:sldLayoutMkLst>
        </pc:sldLayoutChg>
      </pc:sldMasterChg>
      <pc:sldMasterChg chg="modTransition modSldLayout">
        <pc:chgData name="Don Weber" userId="0318f576-8775-48b8-beea-e2f8b53d00f8" providerId="ADAL" clId="{357740A7-94A3-BC45-B145-CFA7E5F04915}" dt="2020-05-14T13:18:51.598" v="62"/>
        <pc:sldMasterMkLst>
          <pc:docMk/>
          <pc:sldMasterMk cId="220524173" sldId="2147483725"/>
        </pc:sldMasterMkLst>
        <pc:sldLayoutChg chg="modTransition">
          <pc:chgData name="Don Weber" userId="0318f576-8775-48b8-beea-e2f8b53d00f8" providerId="ADAL" clId="{357740A7-94A3-BC45-B145-CFA7E5F04915}" dt="2020-05-14T13:18:51.598" v="62"/>
          <pc:sldLayoutMkLst>
            <pc:docMk/>
            <pc:sldMasterMk cId="220524173" sldId="2147483725"/>
            <pc:sldLayoutMk cId="0" sldId="214748372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5" rIns="96649" bIns="48325"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49" tIns="48325" rIns="96649" bIns="48325" rtlCol="0"/>
          <a:lstStyle>
            <a:lvl1pPr algn="r">
              <a:defRPr sz="1300"/>
            </a:lvl1pPr>
          </a:lstStyle>
          <a:p>
            <a:fld id="{C5A14F1A-C9FF-4F7D-AAF3-D4EC7C0E57B3}" type="datetimeFigureOut">
              <a:rPr lang="en-US" smtClean="0"/>
              <a:t>5/14/20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49" tIns="48325" rIns="96649" bIns="4832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9" tIns="48325" rIns="96649" bIns="48325" rtlCol="0" anchor="b"/>
          <a:lstStyle>
            <a:lvl1pPr algn="r">
              <a:defRPr sz="1300"/>
            </a:lvl1pPr>
          </a:lstStyle>
          <a:p>
            <a:fld id="{BCEC77DC-3C8D-44FB-8412-8F37D9F4DA79}" type="slidenum">
              <a:rPr lang="en-US" smtClean="0"/>
              <a:t>‹#›</a:t>
            </a:fld>
            <a:endParaRPr lang="en-US" dirty="0"/>
          </a:p>
        </p:txBody>
      </p:sp>
    </p:spTree>
    <p:extLst>
      <p:ext uri="{BB962C8B-B14F-4D97-AF65-F5344CB8AC3E}">
        <p14:creationId xmlns:p14="http://schemas.microsoft.com/office/powerpoint/2010/main" val="21419784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7200" y="685800"/>
            <a:ext cx="6400800" cy="3600450"/>
          </a:xfrm>
          <a:prstGeom prst="rect">
            <a:avLst/>
          </a:prstGeom>
          <a:noFill/>
          <a:ln w="12700">
            <a:solidFill>
              <a:prstClr val="black"/>
            </a:solidFill>
          </a:ln>
        </p:spPr>
        <p:txBody>
          <a:bodyPr vert="horz" lIns="96649" tIns="48325" rIns="96649" bIns="48325" rtlCol="0" anchor="ctr"/>
          <a:lstStyle/>
          <a:p>
            <a:endParaRPr lang="en-US" dirty="0"/>
          </a:p>
        </p:txBody>
      </p:sp>
      <p:sp>
        <p:nvSpPr>
          <p:cNvPr id="7" name="Rectangle 5"/>
          <p:cNvSpPr>
            <a:spLocks noGrp="1" noChangeArrowheads="1"/>
          </p:cNvSpPr>
          <p:nvPr>
            <p:ph type="body" sz="quarter" idx="3"/>
          </p:nvPr>
        </p:nvSpPr>
        <p:spPr bwMode="auto">
          <a:xfrm>
            <a:off x="457200" y="4572001"/>
            <a:ext cx="6400799" cy="434340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79345999"/>
      </p:ext>
    </p:extLst>
  </p:cSld>
  <p:clrMap bg1="lt1" tx1="dk1" bg2="lt2" tx2="dk2" accent1="accent1" accent2="accent2" accent3="accent3" accent4="accent4" accent5="accent5" accent6="accent6" hlink="hlink" folHlink="folHlink"/>
  <p:hf sldNum="0" hdr="0" ftr="0" dt="0"/>
  <p:notesStyle>
    <a:lvl1pPr marL="0" algn="l" defTabSz="914377" rtl="0" eaLnBrk="1" latinLnBrk="0" hangingPunct="1">
      <a:spcBef>
        <a:spcPts val="0"/>
      </a:spcBef>
      <a:defRPr sz="1000" kern="1200">
        <a:solidFill>
          <a:schemeClr val="tx1"/>
        </a:solidFill>
        <a:latin typeface="Times New Roman" pitchFamily="18" charset="0"/>
        <a:ea typeface="+mn-ea"/>
        <a:cs typeface="Times New Roman" pitchFamily="18" charset="0"/>
      </a:defRPr>
    </a:lvl1pPr>
    <a:lvl2pPr marL="228600" indent="0" algn="l" defTabSz="914377" rtl="0" eaLnBrk="1" latinLnBrk="0" hangingPunct="1">
      <a:spcBef>
        <a:spcPts val="0"/>
      </a:spcBef>
      <a:defRPr sz="1000" kern="1200">
        <a:solidFill>
          <a:schemeClr val="tx1"/>
        </a:solidFill>
        <a:latin typeface="Times New Roman" pitchFamily="18" charset="0"/>
        <a:ea typeface="+mn-ea"/>
        <a:cs typeface="Times New Roman" pitchFamily="18" charset="0"/>
      </a:defRPr>
    </a:lvl2pPr>
    <a:lvl3pPr marL="457200" indent="0" algn="l" defTabSz="914377" rtl="0" eaLnBrk="1" latinLnBrk="0" hangingPunct="1">
      <a:spcBef>
        <a:spcPts val="0"/>
      </a:spcBef>
      <a:defRPr sz="1000" i="1" kern="1200">
        <a:solidFill>
          <a:schemeClr val="tx1"/>
        </a:solidFill>
        <a:latin typeface="Times New Roman" pitchFamily="18" charset="0"/>
        <a:ea typeface="+mn-ea"/>
        <a:cs typeface="Times New Roman" pitchFamily="18" charset="0"/>
      </a:defRPr>
    </a:lvl3pPr>
    <a:lvl4pPr marL="685800" indent="0" algn="l" defTabSz="914377" rtl="0" eaLnBrk="1" latinLnBrk="0" hangingPunct="1">
      <a:spcBef>
        <a:spcPts val="0"/>
      </a:spcBef>
      <a:defRPr sz="1000" kern="1200">
        <a:solidFill>
          <a:schemeClr val="tx1"/>
        </a:solidFill>
        <a:latin typeface="Times New Roman" pitchFamily="18" charset="0"/>
        <a:ea typeface="+mn-ea"/>
        <a:cs typeface="Times New Roman" pitchFamily="18" charset="0"/>
      </a:defRPr>
    </a:lvl4pPr>
    <a:lvl5pPr marL="914400" indent="0" algn="l" defTabSz="914377" rtl="0" eaLnBrk="1" latinLnBrk="0" hangingPunct="1">
      <a:spcBef>
        <a:spcPts val="0"/>
      </a:spcBef>
      <a:defRPr sz="1000" kern="1200">
        <a:solidFill>
          <a:schemeClr val="tx1"/>
        </a:solidFill>
        <a:latin typeface="Times New Roman" pitchFamily="18" charset="0"/>
        <a:ea typeface="+mn-ea"/>
        <a:cs typeface="Times New Roman" pitchFamily="18" charset="0"/>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199" y="685800"/>
            <a:ext cx="6400800" cy="8229600"/>
          </a:xfrm>
        </p:spPr>
        <p:txBody>
          <a:bodyPr/>
          <a:lstStyle/>
          <a:p>
            <a:endParaRPr lang="en-US" dirty="0"/>
          </a:p>
        </p:txBody>
      </p:sp>
    </p:spTree>
    <p:extLst>
      <p:ext uri="{BB962C8B-B14F-4D97-AF65-F5344CB8AC3E}">
        <p14:creationId xmlns:p14="http://schemas.microsoft.com/office/powerpoint/2010/main" val="1678972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199" y="685800"/>
            <a:ext cx="6400800" cy="8229600"/>
          </a:xfrm>
        </p:spPr>
        <p:txBody>
          <a:bodyPr/>
          <a:lstStyle/>
          <a:p>
            <a:endParaRPr lang="en-US" dirty="0"/>
          </a:p>
        </p:txBody>
      </p:sp>
    </p:spTree>
    <p:extLst>
      <p:ext uri="{BB962C8B-B14F-4D97-AF65-F5344CB8AC3E}">
        <p14:creationId xmlns:p14="http://schemas.microsoft.com/office/powerpoint/2010/main" val="253653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199" y="685800"/>
            <a:ext cx="6400800" cy="8229600"/>
          </a:xfrm>
        </p:spPr>
        <p:txBody>
          <a:bodyPr/>
          <a:lstStyle/>
          <a:p>
            <a:endParaRPr lang="en-US" dirty="0"/>
          </a:p>
        </p:txBody>
      </p:sp>
    </p:spTree>
    <p:extLst>
      <p:ext uri="{BB962C8B-B14F-4D97-AF65-F5344CB8AC3E}">
        <p14:creationId xmlns:p14="http://schemas.microsoft.com/office/powerpoint/2010/main" val="113232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5520E-DD9F-4DA3-BB74-931593E0C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C7A3B-B727-4ECC-8F8D-A3029489BFA9}"/>
              </a:ext>
            </a:extLst>
          </p:cNvPr>
          <p:cNvSpPr>
            <a:spLocks noGrp="1"/>
          </p:cNvSpPr>
          <p:nvPr>
            <p:ph type="body" idx="1"/>
          </p:nvPr>
        </p:nvSpPr>
        <p:spPr/>
        <p:txBody>
          <a:bodyPr/>
          <a:lstStyle/>
          <a:p>
            <a:r>
              <a:rPr lang="en-US" dirty="0"/>
              <a:t>There used to be a lot of variance in where different files were located in different UNIX "flavors," but modern UNIX variants have settled down to using the same general file system layout. The top of the file system tree is the "root directory," /. Below this directory are various important subdirectory trees. </a:t>
            </a:r>
          </a:p>
          <a:p>
            <a:r>
              <a:rPr lang="en-US" dirty="0"/>
              <a:t> </a:t>
            </a:r>
          </a:p>
          <a:p>
            <a:r>
              <a:rPr lang="en-US" dirty="0"/>
              <a:t>The /dev directory contains the special "device files" that programs running on the system use to communicate with the physical hardware devices controlled by the operating system kernel. UNIX systems derived from the AT&amp;T "System V" (SYSV) UNIX standard, such as Solaris and HP-UX, often will put these device files into the /devices directory but also usually maintain a /dev directory for compatibility with other systems.</a:t>
            </a:r>
          </a:p>
          <a:p>
            <a:r>
              <a:rPr lang="en-US" dirty="0"/>
              <a:t> </a:t>
            </a:r>
          </a:p>
          <a:p>
            <a:r>
              <a:rPr lang="en-US" dirty="0"/>
              <a:t>/</a:t>
            </a:r>
            <a:r>
              <a:rPr lang="en-US" dirty="0" err="1"/>
              <a:t>usr</a:t>
            </a:r>
            <a:r>
              <a:rPr lang="en-US" dirty="0"/>
              <a:t> is where most of the critical components of the operating system live, including system binaries, programming libraries and tools, and online documentation. This directory structure can be thought of as being "read-only": After the operating system is loaded, not many changes under /</a:t>
            </a:r>
            <a:r>
              <a:rPr lang="en-US" dirty="0" err="1"/>
              <a:t>usr</a:t>
            </a:r>
            <a:r>
              <a:rPr lang="en-US" dirty="0"/>
              <a:t> should occur unless the operating system is upgraded or patches are installed. /</a:t>
            </a:r>
            <a:r>
              <a:rPr lang="en-US" dirty="0" err="1"/>
              <a:t>var</a:t>
            </a:r>
            <a:r>
              <a:rPr lang="en-US" dirty="0"/>
              <a:t> is where the system keeps frequently changing data, such as log files and temporary queues for system services like email and printing. </a:t>
            </a:r>
          </a:p>
          <a:p>
            <a:r>
              <a:rPr lang="en-US" dirty="0"/>
              <a:t> </a:t>
            </a:r>
          </a:p>
          <a:p>
            <a:r>
              <a:rPr lang="en-US" dirty="0"/>
              <a:t>While programs provided with the operating system end up in directories like /</a:t>
            </a:r>
            <a:r>
              <a:rPr lang="en-US" dirty="0" err="1"/>
              <a:t>usr</a:t>
            </a:r>
            <a:r>
              <a:rPr lang="en-US" dirty="0"/>
              <a:t>/bin and /</a:t>
            </a:r>
            <a:r>
              <a:rPr lang="en-US" dirty="0" err="1"/>
              <a:t>usr</a:t>
            </a:r>
            <a:r>
              <a:rPr lang="en-US" dirty="0"/>
              <a:t>/</a:t>
            </a:r>
            <a:r>
              <a:rPr lang="en-US" dirty="0" err="1"/>
              <a:t>sbin</a:t>
            </a:r>
            <a:r>
              <a:rPr lang="en-US" dirty="0"/>
              <a:t>, other programs can be found scattered throughout the system. A standard convention is to put third-party software obtained from the internet into the /</a:t>
            </a:r>
            <a:r>
              <a:rPr lang="en-US" dirty="0" err="1"/>
              <a:t>usr</a:t>
            </a:r>
            <a:r>
              <a:rPr lang="en-US" dirty="0"/>
              <a:t>/local directory. SYSV derived machines systems like Solaris and HP-UX often will put third-party software (particularly commercial software) into /opt. Different sites may choose to use a different directory naming scheme for third-party software, however, such as /</a:t>
            </a:r>
            <a:r>
              <a:rPr lang="en-US" dirty="0" err="1"/>
              <a:t>pkg</a:t>
            </a:r>
            <a:r>
              <a:rPr lang="en-US" dirty="0"/>
              <a:t> or /sw.</a:t>
            </a:r>
          </a:p>
          <a:p>
            <a:r>
              <a:rPr lang="en-US" dirty="0"/>
              <a:t> </a:t>
            </a:r>
          </a:p>
          <a:p>
            <a:r>
              <a:rPr lang="en-US" dirty="0"/>
              <a:t>User home directories often are found under /home. For large UNIX networks, though, /home often is an NFS mounted directory, and /export/home is the directory in which the files physically reside on the file server. Again, many other local conventions exist. Some sites prefer directory names like /users or /u1, /u2, …, and such.</a:t>
            </a:r>
          </a:p>
          <a:p>
            <a:endParaRPr lang="en-US" dirty="0"/>
          </a:p>
        </p:txBody>
      </p:sp>
    </p:spTree>
    <p:extLst>
      <p:ext uri="{BB962C8B-B14F-4D97-AF65-F5344CB8AC3E}">
        <p14:creationId xmlns:p14="http://schemas.microsoft.com/office/powerpoint/2010/main" val="241832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199" y="685800"/>
            <a:ext cx="6400800" cy="8229600"/>
          </a:xfrm>
        </p:spPr>
        <p:txBody>
          <a:bodyPr/>
          <a:lstStyle/>
          <a:p>
            <a:endParaRPr lang="en-US" dirty="0"/>
          </a:p>
        </p:txBody>
      </p:sp>
    </p:spTree>
    <p:extLst>
      <p:ext uri="{BB962C8B-B14F-4D97-AF65-F5344CB8AC3E}">
        <p14:creationId xmlns:p14="http://schemas.microsoft.com/office/powerpoint/2010/main" val="285932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199" y="685800"/>
            <a:ext cx="6400800" cy="8229600"/>
          </a:xfrm>
        </p:spPr>
        <p:txBody>
          <a:bodyPr/>
          <a:lstStyle/>
          <a:p>
            <a:endParaRPr lang="en-US" dirty="0"/>
          </a:p>
        </p:txBody>
      </p:sp>
    </p:spTree>
    <p:extLst>
      <p:ext uri="{BB962C8B-B14F-4D97-AF65-F5344CB8AC3E}">
        <p14:creationId xmlns:p14="http://schemas.microsoft.com/office/powerpoint/2010/main" val="1248296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9786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199" y="685800"/>
            <a:ext cx="6400800" cy="8229600"/>
          </a:xfrm>
        </p:spPr>
        <p:txBody>
          <a:bodyPr/>
          <a:lstStyle/>
          <a:p>
            <a:endParaRPr lang="en-US" dirty="0"/>
          </a:p>
        </p:txBody>
      </p:sp>
    </p:spTree>
    <p:extLst>
      <p:ext uri="{BB962C8B-B14F-4D97-AF65-F5344CB8AC3E}">
        <p14:creationId xmlns:p14="http://schemas.microsoft.com/office/powerpoint/2010/main" val="168226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199" y="685800"/>
            <a:ext cx="6400800" cy="8229600"/>
          </a:xfrm>
        </p:spPr>
        <p:txBody>
          <a:bodyPr/>
          <a:lstStyle/>
          <a:p>
            <a:endParaRPr lang="en-US" dirty="0"/>
          </a:p>
        </p:txBody>
      </p:sp>
    </p:spTree>
    <p:extLst>
      <p:ext uri="{BB962C8B-B14F-4D97-AF65-F5344CB8AC3E}">
        <p14:creationId xmlns:p14="http://schemas.microsoft.com/office/powerpoint/2010/main" val="408880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199" y="685800"/>
            <a:ext cx="6400800" cy="8229600"/>
          </a:xfrm>
        </p:spPr>
        <p:txBody>
          <a:bodyPr/>
          <a:lstStyle/>
          <a:p>
            <a:endParaRPr lang="en-US" dirty="0"/>
          </a:p>
        </p:txBody>
      </p:sp>
    </p:spTree>
    <p:extLst>
      <p:ext uri="{BB962C8B-B14F-4D97-AF65-F5344CB8AC3E}">
        <p14:creationId xmlns:p14="http://schemas.microsoft.com/office/powerpoint/2010/main" val="31121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199" y="685800"/>
            <a:ext cx="6400800" cy="8229600"/>
          </a:xfrm>
        </p:spPr>
        <p:txBody>
          <a:bodyPr/>
          <a:lstStyle/>
          <a:p>
            <a:endParaRPr lang="en-US" dirty="0"/>
          </a:p>
        </p:txBody>
      </p:sp>
    </p:spTree>
    <p:extLst>
      <p:ext uri="{BB962C8B-B14F-4D97-AF65-F5344CB8AC3E}">
        <p14:creationId xmlns:p14="http://schemas.microsoft.com/office/powerpoint/2010/main" val="315126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199" y="685800"/>
            <a:ext cx="6400800" cy="8229600"/>
          </a:xfrm>
        </p:spPr>
        <p:txBody>
          <a:bodyPr/>
          <a:lstStyle/>
          <a:p>
            <a:endParaRPr lang="en-US" dirty="0"/>
          </a:p>
        </p:txBody>
      </p:sp>
    </p:spTree>
    <p:extLst>
      <p:ext uri="{BB962C8B-B14F-4D97-AF65-F5344CB8AC3E}">
        <p14:creationId xmlns:p14="http://schemas.microsoft.com/office/powerpoint/2010/main" val="281305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2446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199" y="685800"/>
            <a:ext cx="6400800" cy="8229600"/>
          </a:xfrm>
        </p:spPr>
        <p:txBody>
          <a:bodyPr/>
          <a:lstStyle/>
          <a:p>
            <a:endParaRPr lang="en-US" dirty="0"/>
          </a:p>
        </p:txBody>
      </p:sp>
    </p:spTree>
    <p:extLst>
      <p:ext uri="{BB962C8B-B14F-4D97-AF65-F5344CB8AC3E}">
        <p14:creationId xmlns:p14="http://schemas.microsoft.com/office/powerpoint/2010/main" val="17897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199" y="685800"/>
            <a:ext cx="6400800" cy="8229600"/>
          </a:xfrm>
        </p:spPr>
        <p:txBody>
          <a:bodyPr/>
          <a:lstStyle/>
          <a:p>
            <a:endParaRPr lang="en-US" dirty="0"/>
          </a:p>
        </p:txBody>
      </p:sp>
    </p:spTree>
    <p:extLst>
      <p:ext uri="{BB962C8B-B14F-4D97-AF65-F5344CB8AC3E}">
        <p14:creationId xmlns:p14="http://schemas.microsoft.com/office/powerpoint/2010/main" val="426351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ns_course-titl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p>
        </p:txBody>
      </p:sp>
      <p:sp>
        <p:nvSpPr>
          <p:cNvPr id="7" name="Text Placeholder 6"/>
          <p:cNvSpPr>
            <a:spLocks noGrp="1"/>
          </p:cNvSpPr>
          <p:nvPr>
            <p:ph type="body" sz="quarter" idx="13"/>
          </p:nvPr>
        </p:nvSpPr>
        <p:spPr>
          <a:xfrm>
            <a:off x="2398643" y="1921567"/>
            <a:ext cx="9320282" cy="2279373"/>
          </a:xfrm>
        </p:spPr>
        <p:txBody>
          <a:bodyPr/>
          <a:lstStyle/>
          <a:p>
            <a:pPr lvl="0"/>
            <a:r>
              <a:rPr lang="en-US"/>
              <a:t>Click to edit Master text styles</a:t>
            </a:r>
          </a:p>
        </p:txBody>
      </p:sp>
      <p:sp>
        <p:nvSpPr>
          <p:cNvPr id="9" name="Text Placeholder 8"/>
          <p:cNvSpPr>
            <a:spLocks noGrp="1"/>
          </p:cNvSpPr>
          <p:nvPr>
            <p:ph type="body" sz="quarter" idx="14"/>
          </p:nvPr>
        </p:nvSpPr>
        <p:spPr bwMode="gray">
          <a:xfrm>
            <a:off x="471488" y="5146470"/>
            <a:ext cx="11247437" cy="1003300"/>
          </a:xfrm>
        </p:spPr>
        <p:txBody>
          <a:bodyPr/>
          <a:lstStyle>
            <a:lvl1pPr algn="ctr">
              <a:defRPr sz="1867" b="0" i="0">
                <a:solidFill>
                  <a:schemeClr val="tx1"/>
                </a:solidFill>
                <a:latin typeface="Gill Sans MT" charset="0"/>
                <a:ea typeface="Gill Sans MT" charset="0"/>
                <a:cs typeface="Gill Sans MT" charset="0"/>
              </a:defRPr>
            </a:lvl1pPr>
            <a:lvl2pPr algn="ctr">
              <a:defRPr sz="1200" b="0" i="0">
                <a:solidFill>
                  <a:schemeClr val="tx1"/>
                </a:solidFill>
                <a:latin typeface="Gill Sans MT" charset="0"/>
                <a:ea typeface="Gill Sans MT" charset="0"/>
                <a:cs typeface="Gill Sans MT" charset="0"/>
              </a:defRPr>
            </a:lvl2pPr>
            <a:lvl3pPr algn="ctr">
              <a:defRPr sz="1200" b="0" i="0">
                <a:solidFill>
                  <a:schemeClr val="tx1"/>
                </a:solidFill>
                <a:latin typeface="Gill Sans MT" charset="0"/>
                <a:ea typeface="Gill Sans MT" charset="0"/>
                <a:cs typeface="Gill Sans MT" charset="0"/>
              </a:defRPr>
            </a:lvl3pPr>
            <a:lvl4pPr algn="ctr">
              <a:defRPr sz="1200" b="0" i="0">
                <a:solidFill>
                  <a:schemeClr val="tx1"/>
                </a:solidFill>
                <a:latin typeface="Gill Sans MT" charset="0"/>
                <a:ea typeface="Gill Sans MT" charset="0"/>
                <a:cs typeface="Gill Sans MT" charset="0"/>
              </a:defRPr>
            </a:lvl4pPr>
            <a:lvl5pPr algn="ctr">
              <a:defRPr sz="1200" b="0" i="0">
                <a:solidFill>
                  <a:schemeClr val="tx1"/>
                </a:solidFill>
                <a:latin typeface="Gill Sans MT" charset="0"/>
                <a:ea typeface="Gill Sans MT" charset="0"/>
                <a:cs typeface="Gill Sans MT" charset="0"/>
              </a:defRPr>
            </a:lvl5pPr>
          </a:lstStyle>
          <a:p>
            <a:pPr lvl="0"/>
            <a:r>
              <a:rPr lang="en-US" dirty="0"/>
              <a:t>Click to edit Master text styles</a:t>
            </a:r>
          </a:p>
        </p:txBody>
      </p:sp>
      <p:sp>
        <p:nvSpPr>
          <p:cNvPr id="11" name="Text Placeholder 10"/>
          <p:cNvSpPr>
            <a:spLocks noGrp="1"/>
          </p:cNvSpPr>
          <p:nvPr>
            <p:ph type="body" sz="quarter" idx="15"/>
          </p:nvPr>
        </p:nvSpPr>
        <p:spPr bwMode="gray">
          <a:xfrm>
            <a:off x="4114800" y="457200"/>
            <a:ext cx="7525512" cy="685800"/>
          </a:xfrm>
        </p:spPr>
        <p:txBody>
          <a:bodyPr tIns="48006" bIns="0"/>
          <a:lstStyle>
            <a:lvl1pPr algn="r">
              <a:defRPr sz="2933" b="0" i="0">
                <a:solidFill>
                  <a:schemeClr val="bg1"/>
                </a:solidFill>
                <a:latin typeface="Gill Sans MT" panose="020B0502020104020203" pitchFamily="34" charset="0"/>
                <a:ea typeface="Gill Sans MT" panose="020B0502020104020203" pitchFamily="34" charset="0"/>
                <a:cs typeface="Gill Sans MT" panose="020B0502020104020203" pitchFamily="34" charset="0"/>
              </a:defRPr>
            </a:lvl1pPr>
            <a:lvl2pPr algn="r">
              <a:defRPr sz="1867" b="0" i="0">
                <a:latin typeface="Gill Sans MT" charset="0"/>
                <a:ea typeface="Gill Sans MT" charset="0"/>
                <a:cs typeface="Gill Sans MT" charset="0"/>
              </a:defRPr>
            </a:lvl2pPr>
            <a:lvl3pPr algn="r">
              <a:defRPr sz="1867" b="0" i="0">
                <a:latin typeface="Gill Sans MT" charset="0"/>
                <a:ea typeface="Gill Sans MT" charset="0"/>
                <a:cs typeface="Gill Sans MT" charset="0"/>
              </a:defRPr>
            </a:lvl3pPr>
            <a:lvl4pPr algn="r">
              <a:defRPr sz="1867" b="0" i="0">
                <a:latin typeface="Gill Sans MT" charset="0"/>
                <a:ea typeface="Gill Sans MT" charset="0"/>
                <a:cs typeface="Gill Sans MT" charset="0"/>
              </a:defRPr>
            </a:lvl4pPr>
            <a:lvl5pPr algn="r">
              <a:defRPr sz="1867" b="0" i="0">
                <a:latin typeface="Gill Sans MT" charset="0"/>
                <a:ea typeface="Gill Sans MT" charset="0"/>
                <a:cs typeface="Gill Sans MT" charset="0"/>
              </a:defRPr>
            </a:lvl5pPr>
          </a:lstStyle>
          <a:p>
            <a:pPr lvl="0"/>
            <a:r>
              <a:rPr lang="en-US" dirty="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_section_title">
    <p:spTree>
      <p:nvGrpSpPr>
        <p:cNvPr id="1" name=""/>
        <p:cNvGrpSpPr/>
        <p:nvPr/>
      </p:nvGrpSpPr>
      <p:grpSpPr>
        <a:xfrm>
          <a:off x="0" y="0"/>
          <a:ext cx="0" cy="0"/>
          <a:chOff x="0" y="0"/>
          <a:chExt cx="0" cy="0"/>
        </a:xfrm>
      </p:grpSpPr>
      <p:sp>
        <p:nvSpPr>
          <p:cNvPr id="5" name="Rectangle 4"/>
          <p:cNvSpPr/>
          <p:nvPr userDrawn="1"/>
        </p:nvSpPr>
        <p:spPr bwMode="auto">
          <a:xfrm>
            <a:off x="365760" y="1828800"/>
            <a:ext cx="11457432" cy="4114800"/>
          </a:xfrm>
          <a:prstGeom prst="rect">
            <a:avLst/>
          </a:prstGeom>
          <a:solidFill>
            <a:srgbClr val="F2F2F2"/>
          </a:solidFill>
          <a:ln w="12700" cap="flat" cmpd="sng" algn="ctr">
            <a:noFill/>
            <a:prstDash val="solid"/>
            <a:round/>
            <a:headEnd type="none" w="sm" len="sm"/>
            <a:tailEnd type="none" w="sm" len="sm"/>
          </a:ln>
          <a:effectLst/>
        </p:spPr>
        <p:txBody>
          <a:bodyPr vert="horz" wrap="square" lIns="121917" tIns="60959" rIns="121917" bIns="60959" numCol="1" rtlCol="0" anchor="t" anchorCtr="0" compatLnSpc="1">
            <a:prstTxWarp prst="textNoShape">
              <a:avLst/>
            </a:prstTxWarp>
          </a:bodyPr>
          <a:lstStyle/>
          <a:p>
            <a:pPr marL="0" marR="0" lvl="0" indent="0" defTabSz="1219140" eaLnBrk="0" fontAlgn="auto" latinLnBrk="0" hangingPunct="0">
              <a:lnSpc>
                <a:spcPct val="100000"/>
              </a:lnSpc>
              <a:spcBef>
                <a:spcPts val="0"/>
              </a:spcBef>
              <a:spcAft>
                <a:spcPts val="0"/>
              </a:spcAft>
              <a:buClrTx/>
              <a:buSzTx/>
              <a:buFontTx/>
              <a:buNone/>
              <a:tabLst/>
              <a:defRPr/>
            </a:pPr>
            <a:endParaRPr kumimoji="0" lang="en-US" sz="5867" b="0" i="0" u="none" strike="noStrike" kern="0" cap="none" spc="0" normalizeH="0" baseline="0" noProof="0" dirty="0">
              <a:ln>
                <a:noFill/>
              </a:ln>
              <a:solidFill>
                <a:srgbClr val="000000"/>
              </a:solidFill>
              <a:effectLst/>
              <a:uLnTx/>
              <a:uFillTx/>
              <a:latin typeface="Times New Roman" pitchFamily="18" charset="0"/>
              <a:cs typeface="+mn-cs"/>
            </a:endParaRPr>
          </a:p>
        </p:txBody>
      </p:sp>
      <p:sp>
        <p:nvSpPr>
          <p:cNvPr id="4" name="Slide Number Placeholder 3"/>
          <p:cNvSpPr>
            <a:spLocks noGrp="1"/>
          </p:cNvSpPr>
          <p:nvPr>
            <p:ph type="sldNum" sz="quarter" idx="11"/>
          </p:nvPr>
        </p:nvSpPr>
        <p:spPr/>
        <p:txBody>
          <a:bodyPr/>
          <a:lstStyle/>
          <a:p>
            <a:fld id="{A12C446D-6113-E749-B2D6-33109B9D4DC9}" type="slidenum">
              <a:rPr lang="en-US" smtClean="0"/>
              <a:pPr/>
              <a:t>‹#›</a:t>
            </a:fld>
            <a:endParaRPr lang="en-US" dirty="0"/>
          </a:p>
        </p:txBody>
      </p:sp>
      <p:sp>
        <p:nvSpPr>
          <p:cNvPr id="3" name="Title 2"/>
          <p:cNvSpPr>
            <a:spLocks noGrp="1"/>
          </p:cNvSpPr>
          <p:nvPr>
            <p:ph type="title"/>
          </p:nvPr>
        </p:nvSpPr>
        <p:spPr>
          <a:xfrm>
            <a:off x="365760" y="822960"/>
            <a:ext cx="11457432" cy="685800"/>
          </a:xfrm>
        </p:spPr>
        <p:txBody>
          <a:bodyPr/>
          <a:lstStyle>
            <a:lvl1pPr>
              <a:defRPr sz="6000" b="0" cap="none" baseline="0">
                <a:solidFill>
                  <a:srgbClr val="006E90"/>
                </a:solidFill>
                <a:latin typeface="+mj-lt"/>
              </a:defRPr>
            </a:lvl1pPr>
          </a:lstStyle>
          <a:p>
            <a:r>
              <a:rPr lang="en-US" dirty="0"/>
              <a:t>Click to edit Master title style</a:t>
            </a:r>
          </a:p>
        </p:txBody>
      </p:sp>
      <p:sp>
        <p:nvSpPr>
          <p:cNvPr id="8" name="TextBox 7"/>
          <p:cNvSpPr txBox="1"/>
          <p:nvPr userDrawn="1"/>
        </p:nvSpPr>
        <p:spPr>
          <a:xfrm>
            <a:off x="365760" y="182880"/>
            <a:ext cx="11457432" cy="369332"/>
          </a:xfrm>
          <a:prstGeom prst="rect">
            <a:avLst/>
          </a:prstGeom>
          <a:noFill/>
        </p:spPr>
        <p:txBody>
          <a:bodyPr wrap="square" rtlCol="0">
            <a:spAutoFit/>
          </a:bodyPr>
          <a:lstStyle/>
          <a:p>
            <a:r>
              <a:rPr lang="en-US" sz="1800" b="1" i="0" dirty="0">
                <a:latin typeface="Gill Sans MT" charset="0"/>
                <a:ea typeface="Gill Sans MT" charset="0"/>
                <a:cs typeface="Gill Sans MT" charset="0"/>
              </a:rPr>
              <a:t>ICS410.5 </a:t>
            </a:r>
            <a:r>
              <a:rPr lang="en-US" sz="1800" b="1" i="0" baseline="0" dirty="0">
                <a:latin typeface="Gill Sans MT" charset="0"/>
                <a:ea typeface="Gill Sans MT" charset="0"/>
                <a:cs typeface="Gill Sans MT" charset="0"/>
              </a:rPr>
              <a:t> Field Devices and Controllers</a:t>
            </a:r>
            <a:endParaRPr lang="en-US" sz="1800" b="1" i="0" dirty="0">
              <a:latin typeface="Gill Sans MT" charset="0"/>
              <a:ea typeface="Gill Sans MT" charset="0"/>
              <a:cs typeface="Gill Sans MT" charset="0"/>
            </a:endParaRPr>
          </a:p>
        </p:txBody>
      </p:sp>
      <p:sp>
        <p:nvSpPr>
          <p:cNvPr id="7" name="Content Placeholder 2"/>
          <p:cNvSpPr>
            <a:spLocks noGrp="1"/>
          </p:cNvSpPr>
          <p:nvPr>
            <p:ph idx="1"/>
          </p:nvPr>
        </p:nvSpPr>
        <p:spPr>
          <a:xfrm>
            <a:off x="548640" y="2011681"/>
            <a:ext cx="11091672" cy="3749039"/>
          </a:xfrm>
        </p:spPr>
        <p:txBody>
          <a:bodyPr anchor="ctr"/>
          <a:lstStyle>
            <a:lvl1pPr marL="91440" indent="-91440" algn="l">
              <a:spcBef>
                <a:spcPts val="1200"/>
              </a:spcBef>
              <a:buClr>
                <a:schemeClr val="bg1"/>
              </a:buClr>
              <a:buSzPct val="25000"/>
              <a:buFont typeface="Arial" charset="0"/>
              <a:buChar char="•"/>
              <a:defRPr lang="en-US" sz="2800">
                <a:latin typeface="Gill Sans" charset="0"/>
                <a:ea typeface="Gill Sans" charset="0"/>
                <a:cs typeface="Gill Sans" charset="0"/>
              </a:defRPr>
            </a:lvl1pPr>
            <a:lvl2pPr marL="457200" indent="-228600" algn="l">
              <a:spcBef>
                <a:spcPts val="0"/>
              </a:spcBef>
              <a:buFont typeface="Arial" charset="0"/>
              <a:buChar char="•"/>
              <a:defRPr lang="en-US" sz="2800">
                <a:latin typeface="Gill Sans" charset="0"/>
                <a:ea typeface="Gill Sans" charset="0"/>
                <a:cs typeface="Gill Sans" charset="0"/>
              </a:defRPr>
            </a:lvl2pPr>
            <a:lvl3pPr marL="685771" algn="l">
              <a:spcBef>
                <a:spcPts val="0"/>
              </a:spcBef>
              <a:defRPr lang="en-US" sz="2400">
                <a:latin typeface="Gill Sans" charset="0"/>
                <a:ea typeface="Gill Sans" charset="0"/>
                <a:cs typeface="Gill Sans" charset="0"/>
              </a:defRPr>
            </a:lvl3pPr>
            <a:lvl4pPr marL="914400" indent="-228594" algn="l">
              <a:spcBef>
                <a:spcPts val="0"/>
              </a:spcBef>
              <a:buFont typeface="Arial" charset="0"/>
              <a:buChar char="•"/>
              <a:defRPr lang="en-US" sz="2000">
                <a:latin typeface="Gill Sans" charset="0"/>
                <a:ea typeface="Gill Sans" charset="0"/>
                <a:cs typeface="Gill Sans" charset="0"/>
              </a:defRPr>
            </a:lvl4pPr>
            <a:lvl5pPr marL="1142949" indent="-228594" algn="l">
              <a:spcBef>
                <a:spcPts val="0"/>
              </a:spcBef>
              <a:buFont typeface="Arial" charset="0"/>
              <a:buChar char="•"/>
              <a:defRPr lang="en-US" sz="2000">
                <a:latin typeface="Gill Sans" charset="0"/>
                <a:ea typeface="Gill Sans" charset="0"/>
                <a:cs typeface="Gill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ns_exercise_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12C446D-6113-E749-B2D6-33109B9D4DC9}" type="slidenum">
              <a:rPr lang="en-US" smtClean="0"/>
              <a:pPr/>
              <a:t>‹#›</a:t>
            </a:fld>
            <a:endParaRPr lang="en-US" dirty="0"/>
          </a:p>
        </p:txBody>
      </p:sp>
      <p:sp>
        <p:nvSpPr>
          <p:cNvPr id="6" name="TextBox 5"/>
          <p:cNvSpPr txBox="1"/>
          <p:nvPr userDrawn="1"/>
        </p:nvSpPr>
        <p:spPr>
          <a:xfrm>
            <a:off x="365759" y="3111500"/>
            <a:ext cx="5486400" cy="365760"/>
          </a:xfrm>
          <a:prstGeom prst="rect">
            <a:avLst/>
          </a:prstGeom>
          <a:solidFill>
            <a:schemeClr val="bg1">
              <a:lumMod val="85000"/>
            </a:schemeClr>
          </a:solidFill>
        </p:spPr>
        <p:txBody>
          <a:bodyPr lIns="228600" rIns="228600" anchor="ctr"/>
          <a:lstStyle/>
          <a:p>
            <a:pPr>
              <a:defRPr/>
            </a:pPr>
            <a:r>
              <a:rPr lang="en-US" sz="1400" b="1" dirty="0">
                <a:latin typeface="Gill Sans MT" charset="0"/>
                <a:ea typeface="Gill Sans MT" charset="0"/>
                <a:cs typeface="Gill Sans MT" charset="0"/>
              </a:rPr>
              <a:t>OBJECTIVES</a:t>
            </a:r>
          </a:p>
        </p:txBody>
      </p:sp>
      <p:sp>
        <p:nvSpPr>
          <p:cNvPr id="7" name="TextBox 6"/>
          <p:cNvSpPr txBox="1"/>
          <p:nvPr userDrawn="1"/>
        </p:nvSpPr>
        <p:spPr>
          <a:xfrm>
            <a:off x="6336792" y="3111500"/>
            <a:ext cx="5486400" cy="365760"/>
          </a:xfrm>
          <a:prstGeom prst="rect">
            <a:avLst/>
          </a:prstGeom>
          <a:solidFill>
            <a:schemeClr val="bg1">
              <a:lumMod val="85000"/>
            </a:schemeClr>
          </a:solidFill>
        </p:spPr>
        <p:txBody>
          <a:bodyPr lIns="228600" rIns="228600" anchor="ctr"/>
          <a:lstStyle/>
          <a:p>
            <a:pPr>
              <a:defRPr/>
            </a:pPr>
            <a:r>
              <a:rPr lang="en-US" sz="1400" b="1" dirty="0">
                <a:latin typeface="Gill Sans MT" charset="0"/>
                <a:ea typeface="Gill Sans MT" charset="0"/>
                <a:cs typeface="Gill Sans MT" charset="0"/>
              </a:rPr>
              <a:t>PREPARATION</a:t>
            </a:r>
          </a:p>
        </p:txBody>
      </p:sp>
      <p:sp>
        <p:nvSpPr>
          <p:cNvPr id="11" name="Rectangle 10"/>
          <p:cNvSpPr/>
          <p:nvPr userDrawn="1"/>
        </p:nvSpPr>
        <p:spPr bwMode="gray">
          <a:xfrm>
            <a:off x="365760" y="365760"/>
            <a:ext cx="11457432" cy="685800"/>
          </a:xfrm>
          <a:prstGeom prst="rect">
            <a:avLst/>
          </a:prstGeom>
          <a:solidFill>
            <a:srgbClr val="005B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latin typeface="Gill Sans MT" panose="020B0502020104020203" pitchFamily="34" charset="0"/>
            </a:endParaRPr>
          </a:p>
        </p:txBody>
      </p:sp>
      <p:sp>
        <p:nvSpPr>
          <p:cNvPr id="12" name="Title 5"/>
          <p:cNvSpPr>
            <a:spLocks noGrp="1"/>
          </p:cNvSpPr>
          <p:nvPr>
            <p:ph type="title" hasCustomPrompt="1"/>
          </p:nvPr>
        </p:nvSpPr>
        <p:spPr>
          <a:xfrm>
            <a:off x="457200" y="365125"/>
            <a:ext cx="11274552" cy="685800"/>
          </a:xfrm>
        </p:spPr>
        <p:txBody>
          <a:bodyPr/>
          <a:lstStyle>
            <a:lvl1pPr>
              <a:defRPr lang="en-US">
                <a:solidFill>
                  <a:schemeClr val="bg1"/>
                </a:solidFill>
              </a:defRPr>
            </a:lvl1pPr>
          </a:lstStyle>
          <a:p>
            <a:r>
              <a:rPr lang="en-US" dirty="0"/>
              <a:t>CLICK TO EDIT MASTER TITLE STYLE</a:t>
            </a:r>
          </a:p>
        </p:txBody>
      </p:sp>
      <p:sp>
        <p:nvSpPr>
          <p:cNvPr id="14" name="Content Placeholder 2"/>
          <p:cNvSpPr>
            <a:spLocks noGrp="1"/>
          </p:cNvSpPr>
          <p:nvPr>
            <p:ph idx="15"/>
          </p:nvPr>
        </p:nvSpPr>
        <p:spPr>
          <a:xfrm>
            <a:off x="365760" y="1417320"/>
            <a:ext cx="11457432" cy="1694180"/>
          </a:xfrm>
        </p:spPr>
        <p:txBody>
          <a:bodyPr/>
          <a:lstStyle>
            <a:lvl1pPr marL="45720" indent="-45720">
              <a:spcBef>
                <a:spcPts val="1200"/>
              </a:spcBef>
              <a:buClr>
                <a:schemeClr val="bg1"/>
              </a:buClr>
              <a:buSzPct val="25000"/>
              <a:buFont typeface="Arial" charset="0"/>
              <a:buChar char="•"/>
              <a:defRPr lang="en-US" sz="2000"/>
            </a:lvl1pPr>
            <a:lvl2pPr marL="457200" indent="-228600">
              <a:spcBef>
                <a:spcPts val="0"/>
              </a:spcBef>
              <a:buFont typeface="Arial" charset="0"/>
              <a:buChar char="•"/>
              <a:defRPr lang="en-US" sz="2000"/>
            </a:lvl2pPr>
            <a:lvl3pPr marL="685771">
              <a:spcBef>
                <a:spcPts val="0"/>
              </a:spcBef>
              <a:defRPr lang="en-US" sz="1800"/>
            </a:lvl3pPr>
            <a:lvl4pPr marL="914400" indent="-228594">
              <a:spcBef>
                <a:spcPts val="0"/>
              </a:spcBef>
              <a:buFont typeface="Arial" charset="0"/>
              <a:buChar char="•"/>
              <a:defRPr lang="en-US" sz="1600"/>
            </a:lvl4pPr>
            <a:lvl5pPr marL="1142949" indent="-228594">
              <a:spcBef>
                <a:spcPts val="0"/>
              </a:spcBef>
              <a:buFont typeface="Arial" charset="0"/>
              <a:buChar char="•"/>
              <a:defRPr lang="en-US"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365759" y="3476624"/>
            <a:ext cx="5486399" cy="2512695"/>
          </a:xfrm>
        </p:spPr>
        <p:txBody>
          <a:bodyPr/>
          <a:lstStyle>
            <a:lvl1pPr marL="45720" indent="-45720">
              <a:spcBef>
                <a:spcPts val="1200"/>
              </a:spcBef>
              <a:buClr>
                <a:schemeClr val="bg1"/>
              </a:buClr>
              <a:buSzPct val="25000"/>
              <a:buFont typeface="Arial" charset="0"/>
              <a:buChar char="•"/>
              <a:defRPr lang="en-US" sz="2000"/>
            </a:lvl1pPr>
            <a:lvl2pPr marL="457200" indent="-228600">
              <a:spcBef>
                <a:spcPts val="0"/>
              </a:spcBef>
              <a:buFont typeface="Arial" charset="0"/>
              <a:buChar char="•"/>
              <a:defRPr lang="en-US" sz="2000"/>
            </a:lvl2pPr>
            <a:lvl3pPr marL="685771">
              <a:spcBef>
                <a:spcPts val="0"/>
              </a:spcBef>
              <a:defRPr lang="en-US" sz="1800"/>
            </a:lvl3pPr>
            <a:lvl4pPr marL="914400" indent="-228594">
              <a:spcBef>
                <a:spcPts val="0"/>
              </a:spcBef>
              <a:buFont typeface="Arial" charset="0"/>
              <a:buChar char="•"/>
              <a:defRPr lang="en-US" sz="1600"/>
            </a:lvl4pPr>
            <a:lvl5pPr marL="1142949" indent="-228594">
              <a:spcBef>
                <a:spcPts val="0"/>
              </a:spcBef>
              <a:buFont typeface="Arial" charset="0"/>
              <a:buChar char="•"/>
              <a:defRPr lang="en-US"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7"/>
          </p:nvPr>
        </p:nvSpPr>
        <p:spPr>
          <a:xfrm>
            <a:off x="6336793" y="3476624"/>
            <a:ext cx="5486399" cy="2512695"/>
          </a:xfrm>
        </p:spPr>
        <p:txBody>
          <a:bodyPr/>
          <a:lstStyle>
            <a:lvl1pPr marL="45720" indent="-45720">
              <a:spcBef>
                <a:spcPts val="1200"/>
              </a:spcBef>
              <a:buClr>
                <a:schemeClr val="bg1"/>
              </a:buClr>
              <a:buSzPct val="25000"/>
              <a:buFont typeface="Arial" charset="0"/>
              <a:buChar char="•"/>
              <a:defRPr lang="en-US" sz="2000"/>
            </a:lvl1pPr>
            <a:lvl2pPr marL="457200" indent="-228600">
              <a:spcBef>
                <a:spcPts val="0"/>
              </a:spcBef>
              <a:buFont typeface="Arial" charset="0"/>
              <a:buChar char="•"/>
              <a:defRPr lang="en-US" sz="2000"/>
            </a:lvl2pPr>
            <a:lvl3pPr marL="685771">
              <a:spcBef>
                <a:spcPts val="0"/>
              </a:spcBef>
              <a:defRPr lang="en-US" sz="1800"/>
            </a:lvl3pPr>
            <a:lvl4pPr marL="914400" indent="-228594">
              <a:spcBef>
                <a:spcPts val="0"/>
              </a:spcBef>
              <a:buFont typeface="Arial" charset="0"/>
              <a:buChar char="•"/>
              <a:defRPr lang="en-US" sz="1600"/>
            </a:lvl4pPr>
            <a:lvl5pPr marL="1142949" indent="-228594">
              <a:spcBef>
                <a:spcPts val="0"/>
              </a:spcBef>
              <a:buFont typeface="Arial" charset="0"/>
              <a:buChar char="•"/>
              <a:defRPr lang="en-US"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ubtitle 2"/>
          <p:cNvSpPr>
            <a:spLocks noGrp="1"/>
          </p:cNvSpPr>
          <p:nvPr>
            <p:ph type="subTitle" idx="18"/>
          </p:nvPr>
        </p:nvSpPr>
        <p:spPr>
          <a:xfrm>
            <a:off x="365760" y="1050926"/>
            <a:ext cx="11457432" cy="365124"/>
          </a:xfrm>
          <a:solidFill>
            <a:srgbClr val="D9D9D9"/>
          </a:solidFill>
        </p:spPr>
        <p:txBody>
          <a:bodyPr lIns="228600" tIns="36576" rIns="228600" anchor="ctr"/>
          <a:lstStyle>
            <a:lvl1pPr marL="0" indent="0" algn="r">
              <a:buNone/>
              <a:defRPr sz="1400" b="1" i="0" cap="all" baseline="0">
                <a:latin typeface="Gill Sans MT" charset="0"/>
                <a:ea typeface="Gill Sans MT" charset="0"/>
                <a:cs typeface="Gill Sans MT"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ns_exercise_ste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12C446D-6113-E749-B2D6-33109B9D4DC9}" type="slidenum">
              <a:rPr lang="en-US" smtClean="0"/>
              <a:pPr/>
              <a:t>‹#›</a:t>
            </a:fld>
            <a:endParaRPr lang="en-US" dirty="0"/>
          </a:p>
        </p:txBody>
      </p:sp>
      <p:sp>
        <p:nvSpPr>
          <p:cNvPr id="11" name="Rectangle 10"/>
          <p:cNvSpPr/>
          <p:nvPr userDrawn="1"/>
        </p:nvSpPr>
        <p:spPr bwMode="gray">
          <a:xfrm>
            <a:off x="365760" y="365760"/>
            <a:ext cx="11457432" cy="685800"/>
          </a:xfrm>
          <a:prstGeom prst="rect">
            <a:avLst/>
          </a:prstGeom>
          <a:solidFill>
            <a:srgbClr val="005B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latin typeface="Gill Sans MT" panose="020B0502020104020203" pitchFamily="34" charset="0"/>
            </a:endParaRPr>
          </a:p>
        </p:txBody>
      </p:sp>
      <p:sp>
        <p:nvSpPr>
          <p:cNvPr id="12" name="Title 5"/>
          <p:cNvSpPr>
            <a:spLocks noGrp="1"/>
          </p:cNvSpPr>
          <p:nvPr>
            <p:ph type="title" hasCustomPrompt="1"/>
          </p:nvPr>
        </p:nvSpPr>
        <p:spPr>
          <a:xfrm>
            <a:off x="457200" y="365125"/>
            <a:ext cx="11274552" cy="685800"/>
          </a:xfrm>
        </p:spPr>
        <p:txBody>
          <a:bodyPr/>
          <a:lstStyle>
            <a:lvl1pPr>
              <a:defRPr lang="en-US">
                <a:solidFill>
                  <a:schemeClr val="bg1"/>
                </a:solidFill>
              </a:defRPr>
            </a:lvl1pPr>
          </a:lstStyle>
          <a:p>
            <a:r>
              <a:rPr lang="en-US" dirty="0"/>
              <a:t>CLICK TO EDIT MASTER TITLE STYLE</a:t>
            </a:r>
          </a:p>
        </p:txBody>
      </p:sp>
      <p:sp>
        <p:nvSpPr>
          <p:cNvPr id="14" name="Content Placeholder 2"/>
          <p:cNvSpPr>
            <a:spLocks noGrp="1"/>
          </p:cNvSpPr>
          <p:nvPr>
            <p:ph idx="15"/>
          </p:nvPr>
        </p:nvSpPr>
        <p:spPr>
          <a:xfrm>
            <a:off x="365760" y="1554480"/>
            <a:ext cx="11457432" cy="4572000"/>
          </a:xfrm>
        </p:spPr>
        <p:txBody>
          <a:bodyPr/>
          <a:lstStyle>
            <a:lvl1pPr marL="45720" indent="-45720">
              <a:spcBef>
                <a:spcPts val="1200"/>
              </a:spcBef>
              <a:buClr>
                <a:schemeClr val="bg1"/>
              </a:buClr>
              <a:buSzPct val="25000"/>
              <a:buFont typeface="Arial" charset="0"/>
              <a:buChar char="•"/>
              <a:defRPr lang="en-US" sz="2000"/>
            </a:lvl1pPr>
            <a:lvl2pPr marL="457200" indent="-228600">
              <a:spcBef>
                <a:spcPts val="0"/>
              </a:spcBef>
              <a:buFont typeface="Arial" charset="0"/>
              <a:buChar char="•"/>
              <a:defRPr lang="en-US" sz="2000"/>
            </a:lvl2pPr>
            <a:lvl3pPr marL="685771">
              <a:spcBef>
                <a:spcPts val="0"/>
              </a:spcBef>
              <a:defRPr lang="en-US" sz="1800"/>
            </a:lvl3pPr>
            <a:lvl4pPr marL="914400" indent="-228594">
              <a:spcBef>
                <a:spcPts val="0"/>
              </a:spcBef>
              <a:buFont typeface="Arial" charset="0"/>
              <a:buChar char="•"/>
              <a:defRPr lang="en-US" sz="1600"/>
            </a:lvl4pPr>
            <a:lvl5pPr marL="1142949" indent="-228594">
              <a:spcBef>
                <a:spcPts val="0"/>
              </a:spcBef>
              <a:buFont typeface="Arial" charset="0"/>
              <a:buChar char="•"/>
              <a:defRPr lang="en-US"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ubtitle 2"/>
          <p:cNvSpPr>
            <a:spLocks noGrp="1"/>
          </p:cNvSpPr>
          <p:nvPr>
            <p:ph type="subTitle" idx="18"/>
          </p:nvPr>
        </p:nvSpPr>
        <p:spPr>
          <a:xfrm>
            <a:off x="365760" y="1050926"/>
            <a:ext cx="11457432" cy="365124"/>
          </a:xfrm>
          <a:solidFill>
            <a:srgbClr val="D9D9D9"/>
          </a:solidFill>
        </p:spPr>
        <p:txBody>
          <a:bodyPr lIns="228600" rIns="228600" anchor="ctr"/>
          <a:lstStyle>
            <a:lvl1pPr marL="0" indent="0" algn="l">
              <a:buNone/>
              <a:defRPr sz="1400" b="1" i="0" cap="all" baseline="0">
                <a:latin typeface="Gill Sans MT" charset="0"/>
                <a:ea typeface="Gill Sans MT" charset="0"/>
                <a:cs typeface="Gill Sans MT"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ns_single-text">
    <p:spTree>
      <p:nvGrpSpPr>
        <p:cNvPr id="1" name=""/>
        <p:cNvGrpSpPr/>
        <p:nvPr/>
      </p:nvGrpSpPr>
      <p:grpSpPr>
        <a:xfrm>
          <a:off x="0" y="0"/>
          <a:ext cx="0" cy="0"/>
          <a:chOff x="0" y="0"/>
          <a:chExt cx="0" cy="0"/>
        </a:xfrm>
      </p:grpSpPr>
      <p:sp>
        <p:nvSpPr>
          <p:cNvPr id="7" name="Rectangle 6"/>
          <p:cNvSpPr/>
          <p:nvPr userDrawn="1"/>
        </p:nvSpPr>
        <p:spPr bwMode="gray">
          <a:xfrm>
            <a:off x="365760" y="365760"/>
            <a:ext cx="11457432" cy="685800"/>
          </a:xfrm>
          <a:prstGeom prst="rect">
            <a:avLst/>
          </a:prstGeom>
          <a:solidFill>
            <a:srgbClr val="005B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latin typeface="Gill Sans MT" panose="020B0502020104020203" pitchFamily="34" charset="0"/>
            </a:endParaRPr>
          </a:p>
        </p:txBody>
      </p:sp>
      <p:sp>
        <p:nvSpPr>
          <p:cNvPr id="3" name="Content Placeholder 2"/>
          <p:cNvSpPr>
            <a:spLocks noGrp="1"/>
          </p:cNvSpPr>
          <p:nvPr>
            <p:ph idx="1"/>
          </p:nvPr>
        </p:nvSpPr>
        <p:spPr>
          <a:xfrm>
            <a:off x="365760" y="1417320"/>
            <a:ext cx="11457432" cy="4572000"/>
          </a:xfrm>
        </p:spPr>
        <p:txBody>
          <a:bodyPr/>
          <a:lstStyle>
            <a:lvl1pPr marL="91440" indent="-91440">
              <a:spcBef>
                <a:spcPts val="1200"/>
              </a:spcBef>
              <a:buClr>
                <a:schemeClr val="bg1"/>
              </a:buClr>
              <a:buSzPct val="25000"/>
              <a:buFont typeface="Arial" charset="0"/>
              <a:buChar char="•"/>
              <a:defRPr lang="en-US" sz="2800"/>
            </a:lvl1pPr>
            <a:lvl2pPr marL="457200" indent="-228600">
              <a:spcBef>
                <a:spcPts val="0"/>
              </a:spcBef>
              <a:buFont typeface="Arial" charset="0"/>
              <a:buChar char="•"/>
              <a:defRPr lang="en-US" sz="2800"/>
            </a:lvl2pPr>
            <a:lvl3pPr marL="685771">
              <a:spcBef>
                <a:spcPts val="0"/>
              </a:spcBef>
              <a:defRPr lang="en-US" sz="2400"/>
            </a:lvl3pPr>
            <a:lvl4pPr marL="914400" indent="-228594">
              <a:spcBef>
                <a:spcPts val="0"/>
              </a:spcBef>
              <a:buFont typeface="Arial" charset="0"/>
              <a:buChar char="•"/>
              <a:defRPr lang="en-US" sz="2000"/>
            </a:lvl4pPr>
            <a:lvl5pPr marL="1142949" indent="-228594">
              <a:spcBef>
                <a:spcPts val="0"/>
              </a:spcBef>
              <a:buFont typeface="Arial" charset="0"/>
              <a:buChar char="•"/>
              <a:defRPr lang="en-US"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A12C446D-6113-E749-B2D6-33109B9D4DC9}" type="slidenum">
              <a:rPr lang="en-US" smtClean="0"/>
              <a:pPr/>
              <a:t>‹#›</a:t>
            </a:fld>
            <a:endParaRPr lang="en-US" dirty="0"/>
          </a:p>
        </p:txBody>
      </p:sp>
      <p:sp>
        <p:nvSpPr>
          <p:cNvPr id="6" name="Title 5"/>
          <p:cNvSpPr>
            <a:spLocks noGrp="1"/>
          </p:cNvSpPr>
          <p:nvPr>
            <p:ph type="title" hasCustomPrompt="1"/>
          </p:nvPr>
        </p:nvSpPr>
        <p:spPr/>
        <p:txBody>
          <a:bodyPr/>
          <a:lstStyle>
            <a:lvl1pPr>
              <a:defRPr lang="en-US">
                <a:solidFill>
                  <a:schemeClr val="bg1"/>
                </a:solidFill>
              </a:defRPr>
            </a:lvl1pPr>
          </a:lstStyle>
          <a:p>
            <a:r>
              <a:rPr lang="en-US" dirty="0"/>
              <a:t>CLICK TO EDIT MASTER TITLE STYLE</a:t>
            </a:r>
          </a:p>
        </p:txBody>
      </p:sp>
    </p:spTree>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ns_single-text_sub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 y="1417320"/>
            <a:ext cx="11457432" cy="594360"/>
          </a:xfrm>
        </p:spPr>
        <p:txBody>
          <a:bodyPr/>
          <a:lstStyle>
            <a:lvl1pPr marL="0" indent="0" algn="l">
              <a:buNone/>
              <a:defRPr sz="2800" b="1" i="0">
                <a:latin typeface="Gill Sans MT" charset="0"/>
                <a:ea typeface="Gill Sans MT" charset="0"/>
                <a:cs typeface="Gill Sans MT"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A12C446D-6113-E749-B2D6-33109B9D4DC9}" type="slidenum">
              <a:rPr lang="en-US" smtClean="0"/>
              <a:t>‹#›</a:t>
            </a:fld>
            <a:endParaRPr lang="en-US" dirty="0"/>
          </a:p>
        </p:txBody>
      </p:sp>
      <p:sp>
        <p:nvSpPr>
          <p:cNvPr id="7" name="Rectangle 6"/>
          <p:cNvSpPr/>
          <p:nvPr userDrawn="1"/>
        </p:nvSpPr>
        <p:spPr bwMode="gray">
          <a:xfrm>
            <a:off x="365760" y="365760"/>
            <a:ext cx="11457432" cy="685800"/>
          </a:xfrm>
          <a:prstGeom prst="rect">
            <a:avLst/>
          </a:prstGeom>
          <a:solidFill>
            <a:srgbClr val="005B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latin typeface="Gill Sans MT" panose="020B0502020104020203" pitchFamily="34" charset="0"/>
            </a:endParaRPr>
          </a:p>
        </p:txBody>
      </p:sp>
      <p:sp>
        <p:nvSpPr>
          <p:cNvPr id="10" name="Title 5"/>
          <p:cNvSpPr>
            <a:spLocks noGrp="1"/>
          </p:cNvSpPr>
          <p:nvPr>
            <p:ph type="title" hasCustomPrompt="1"/>
          </p:nvPr>
        </p:nvSpPr>
        <p:spPr>
          <a:xfrm>
            <a:off x="457200" y="365125"/>
            <a:ext cx="11274552" cy="685800"/>
          </a:xfrm>
        </p:spPr>
        <p:txBody>
          <a:bodyPr/>
          <a:lstStyle>
            <a:lvl1pPr>
              <a:defRPr lang="en-US">
                <a:solidFill>
                  <a:schemeClr val="bg1"/>
                </a:solidFill>
              </a:defRPr>
            </a:lvl1pPr>
          </a:lstStyle>
          <a:p>
            <a:r>
              <a:rPr lang="en-US" dirty="0"/>
              <a:t>CLICK TO EDIT MASTER TITLE STYLE</a:t>
            </a:r>
          </a:p>
        </p:txBody>
      </p:sp>
      <p:sp>
        <p:nvSpPr>
          <p:cNvPr id="12" name="Content Placeholder 2"/>
          <p:cNvSpPr>
            <a:spLocks noGrp="1"/>
          </p:cNvSpPr>
          <p:nvPr>
            <p:ph idx="13"/>
          </p:nvPr>
        </p:nvSpPr>
        <p:spPr>
          <a:xfrm>
            <a:off x="365760" y="2011680"/>
            <a:ext cx="11457432" cy="3981903"/>
          </a:xfrm>
        </p:spPr>
        <p:txBody>
          <a:bodyPr/>
          <a:lstStyle>
            <a:lvl1pPr marL="228600" indent="-228600">
              <a:spcBef>
                <a:spcPts val="0"/>
              </a:spcBef>
              <a:buClr>
                <a:schemeClr val="tx1"/>
              </a:buClr>
              <a:buSzPct val="100000"/>
              <a:buFont typeface="Arial" charset="0"/>
              <a:buChar char="•"/>
              <a:defRPr lang="en-US" sz="2800"/>
            </a:lvl1pPr>
            <a:lvl2pPr marL="457200" indent="-228600">
              <a:spcBef>
                <a:spcPts val="0"/>
              </a:spcBef>
              <a:buFont typeface="Arial" charset="0"/>
              <a:buChar char="•"/>
              <a:defRPr lang="en-US" sz="2400"/>
            </a:lvl2pPr>
            <a:lvl3pPr marL="685771">
              <a:spcBef>
                <a:spcPts val="0"/>
              </a:spcBef>
              <a:defRPr lang="en-US" sz="2000"/>
            </a:lvl3pPr>
            <a:lvl4pPr marL="914400" indent="-228594">
              <a:spcBef>
                <a:spcPts val="0"/>
              </a:spcBef>
              <a:buFont typeface="Arial" charset="0"/>
              <a:buChar char="•"/>
              <a:defRPr lang="en-US" sz="2000"/>
            </a:lvl4pPr>
            <a:lvl5pPr marL="1142949" indent="-228594">
              <a:spcBef>
                <a:spcPts val="0"/>
              </a:spcBef>
              <a:buFont typeface="Arial" charset="0"/>
              <a:buChar char="•"/>
              <a:defRPr lang="en-US"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ns_two-column-tex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12C446D-6113-E749-B2D6-33109B9D4DC9}" type="slidenum">
              <a:rPr lang="en-US" smtClean="0"/>
              <a:t>‹#›</a:t>
            </a:fld>
            <a:endParaRPr lang="en-US" dirty="0"/>
          </a:p>
        </p:txBody>
      </p:sp>
      <p:sp>
        <p:nvSpPr>
          <p:cNvPr id="9" name="Rectangle 8"/>
          <p:cNvSpPr/>
          <p:nvPr userDrawn="1"/>
        </p:nvSpPr>
        <p:spPr bwMode="gray">
          <a:xfrm>
            <a:off x="365760" y="365760"/>
            <a:ext cx="11457432" cy="685800"/>
          </a:xfrm>
          <a:prstGeom prst="rect">
            <a:avLst/>
          </a:prstGeom>
          <a:solidFill>
            <a:srgbClr val="005B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latin typeface="Gill Sans MT" panose="020B0502020104020203" pitchFamily="34" charset="0"/>
            </a:endParaRPr>
          </a:p>
        </p:txBody>
      </p:sp>
      <p:sp>
        <p:nvSpPr>
          <p:cNvPr id="10" name="Title 5"/>
          <p:cNvSpPr>
            <a:spLocks noGrp="1"/>
          </p:cNvSpPr>
          <p:nvPr>
            <p:ph type="title" hasCustomPrompt="1"/>
          </p:nvPr>
        </p:nvSpPr>
        <p:spPr>
          <a:xfrm>
            <a:off x="457200" y="365125"/>
            <a:ext cx="11274552" cy="685800"/>
          </a:xfrm>
        </p:spPr>
        <p:txBody>
          <a:bodyPr/>
          <a:lstStyle>
            <a:lvl1pPr>
              <a:defRPr lang="en-US">
                <a:solidFill>
                  <a:schemeClr val="bg1"/>
                </a:solidFill>
              </a:defRPr>
            </a:lvl1pPr>
          </a:lstStyle>
          <a:p>
            <a:r>
              <a:rPr lang="en-US" dirty="0"/>
              <a:t>CLICK TO EDIT MASTER TITLE STYLE</a:t>
            </a:r>
          </a:p>
        </p:txBody>
      </p:sp>
      <p:sp>
        <p:nvSpPr>
          <p:cNvPr id="11" name="Content Placeholder 2"/>
          <p:cNvSpPr>
            <a:spLocks noGrp="1"/>
          </p:cNvSpPr>
          <p:nvPr>
            <p:ph idx="13"/>
          </p:nvPr>
        </p:nvSpPr>
        <p:spPr>
          <a:xfrm>
            <a:off x="365760" y="1417320"/>
            <a:ext cx="5715000" cy="4572000"/>
          </a:xfrm>
        </p:spPr>
        <p:txBody>
          <a:bodyPr/>
          <a:lstStyle>
            <a:lvl1pPr marL="45720" indent="-45720">
              <a:spcBef>
                <a:spcPts val="1200"/>
              </a:spcBef>
              <a:buClr>
                <a:schemeClr val="bg1"/>
              </a:buClr>
              <a:buSzPct val="25000"/>
              <a:buFont typeface="Arial" charset="0"/>
              <a:buChar char="•"/>
              <a:defRPr lang="en-US" sz="2800"/>
            </a:lvl1pPr>
            <a:lvl2pPr marL="457200" indent="-228600">
              <a:spcBef>
                <a:spcPts val="0"/>
              </a:spcBef>
              <a:buFont typeface="Arial" charset="0"/>
              <a:buChar char="•"/>
              <a:defRPr lang="en-US" sz="2800"/>
            </a:lvl2pPr>
            <a:lvl3pPr marL="685771">
              <a:spcBef>
                <a:spcPts val="0"/>
              </a:spcBef>
              <a:defRPr lang="en-US" sz="2400"/>
            </a:lvl3pPr>
            <a:lvl4pPr marL="914400" indent="-228594">
              <a:spcBef>
                <a:spcPts val="0"/>
              </a:spcBef>
              <a:buFont typeface="Arial" charset="0"/>
              <a:buChar char="•"/>
              <a:defRPr lang="en-US" sz="2000"/>
            </a:lvl4pPr>
            <a:lvl5pPr marL="1142949" indent="-228594">
              <a:spcBef>
                <a:spcPts val="0"/>
              </a:spcBef>
              <a:buFont typeface="Arial" charset="0"/>
              <a:buChar char="•"/>
              <a:defRPr lang="en-US"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6108192" y="1417320"/>
            <a:ext cx="5715000" cy="4572000"/>
          </a:xfrm>
        </p:spPr>
        <p:txBody>
          <a:bodyPr/>
          <a:lstStyle>
            <a:lvl1pPr marL="45720" indent="-45720">
              <a:spcBef>
                <a:spcPts val="1200"/>
              </a:spcBef>
              <a:buClr>
                <a:schemeClr val="bg1"/>
              </a:buClr>
              <a:buSzPct val="25000"/>
              <a:buFont typeface="Arial" charset="0"/>
              <a:buChar char="•"/>
              <a:defRPr lang="en-US" sz="2800"/>
            </a:lvl1pPr>
            <a:lvl2pPr marL="457200" indent="-228600">
              <a:spcBef>
                <a:spcPts val="0"/>
              </a:spcBef>
              <a:buFont typeface="Arial" charset="0"/>
              <a:buChar char="•"/>
              <a:defRPr lang="en-US" sz="2800"/>
            </a:lvl2pPr>
            <a:lvl3pPr marL="685771">
              <a:spcBef>
                <a:spcPts val="0"/>
              </a:spcBef>
              <a:defRPr lang="en-US" sz="2400"/>
            </a:lvl3pPr>
            <a:lvl4pPr marL="914400" indent="-228594">
              <a:spcBef>
                <a:spcPts val="0"/>
              </a:spcBef>
              <a:buFont typeface="Arial" charset="0"/>
              <a:buChar char="•"/>
              <a:defRPr lang="en-US" sz="2000"/>
            </a:lvl4pPr>
            <a:lvl5pPr marL="1142949" indent="-228594">
              <a:spcBef>
                <a:spcPts val="0"/>
              </a:spcBef>
              <a:buFont typeface="Arial" charset="0"/>
              <a:buChar char="•"/>
              <a:defRPr lang="en-US"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ns_two-column-text_subtitle">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08192" y="1417320"/>
            <a:ext cx="5715000" cy="593725"/>
          </a:xfrm>
        </p:spPr>
        <p:txBody>
          <a:bodyPr anchor="t" anchorCtr="0"/>
          <a:lstStyle>
            <a:lvl1pPr marL="0" indent="0">
              <a:buNone/>
              <a:defRPr sz="2800" b="1" i="0">
                <a:latin typeface="Gill Sans MT" charset="0"/>
                <a:ea typeface="Gill Sans MT" charset="0"/>
                <a:cs typeface="Gill Sans MT" charset="0"/>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A12C446D-6113-E749-B2D6-33109B9D4DC9}" type="slidenum">
              <a:rPr lang="en-US" smtClean="0"/>
              <a:t>‹#›</a:t>
            </a:fld>
            <a:endParaRPr lang="en-US" dirty="0"/>
          </a:p>
        </p:txBody>
      </p:sp>
      <p:sp>
        <p:nvSpPr>
          <p:cNvPr id="11" name="Rectangle 10"/>
          <p:cNvSpPr/>
          <p:nvPr userDrawn="1"/>
        </p:nvSpPr>
        <p:spPr bwMode="gray">
          <a:xfrm>
            <a:off x="365760" y="365760"/>
            <a:ext cx="11457432" cy="685800"/>
          </a:xfrm>
          <a:prstGeom prst="rect">
            <a:avLst/>
          </a:prstGeom>
          <a:solidFill>
            <a:srgbClr val="005B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latin typeface="Gill Sans MT" panose="020B0502020104020203" pitchFamily="34" charset="0"/>
            </a:endParaRPr>
          </a:p>
        </p:txBody>
      </p:sp>
      <p:sp>
        <p:nvSpPr>
          <p:cNvPr id="12" name="Title 5"/>
          <p:cNvSpPr>
            <a:spLocks noGrp="1"/>
          </p:cNvSpPr>
          <p:nvPr>
            <p:ph type="title" hasCustomPrompt="1"/>
          </p:nvPr>
        </p:nvSpPr>
        <p:spPr>
          <a:xfrm>
            <a:off x="457200" y="365125"/>
            <a:ext cx="11274552" cy="685800"/>
          </a:xfrm>
        </p:spPr>
        <p:txBody>
          <a:bodyPr/>
          <a:lstStyle>
            <a:lvl1pPr>
              <a:defRPr lang="en-US">
                <a:solidFill>
                  <a:schemeClr val="bg1"/>
                </a:solidFill>
              </a:defRPr>
            </a:lvl1pPr>
          </a:lstStyle>
          <a:p>
            <a:r>
              <a:rPr lang="en-US" dirty="0"/>
              <a:t>CLICK TO EDIT MASTER TITLE STYLE</a:t>
            </a:r>
          </a:p>
        </p:txBody>
      </p:sp>
      <p:sp>
        <p:nvSpPr>
          <p:cNvPr id="15" name="Subtitle 2"/>
          <p:cNvSpPr>
            <a:spLocks noGrp="1"/>
          </p:cNvSpPr>
          <p:nvPr>
            <p:ph type="subTitle" idx="15"/>
          </p:nvPr>
        </p:nvSpPr>
        <p:spPr>
          <a:xfrm>
            <a:off x="365760" y="1417320"/>
            <a:ext cx="5715000" cy="594360"/>
          </a:xfrm>
        </p:spPr>
        <p:txBody>
          <a:bodyPr/>
          <a:lstStyle>
            <a:lvl1pPr marL="0" indent="0" algn="l">
              <a:buNone/>
              <a:defRPr sz="2800" b="1" i="0">
                <a:latin typeface="Gill Sans MT" charset="0"/>
                <a:ea typeface="Gill Sans MT" charset="0"/>
                <a:cs typeface="Gill Sans MT"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8" name="Content Placeholder 2"/>
          <p:cNvSpPr>
            <a:spLocks noGrp="1"/>
          </p:cNvSpPr>
          <p:nvPr>
            <p:ph idx="13"/>
          </p:nvPr>
        </p:nvSpPr>
        <p:spPr>
          <a:xfrm>
            <a:off x="365760" y="2011680"/>
            <a:ext cx="5715000" cy="3981903"/>
          </a:xfrm>
        </p:spPr>
        <p:txBody>
          <a:bodyPr/>
          <a:lstStyle>
            <a:lvl1pPr marL="228600" indent="-228600">
              <a:spcBef>
                <a:spcPts val="0"/>
              </a:spcBef>
              <a:buClr>
                <a:schemeClr val="tx1"/>
              </a:buClr>
              <a:buSzPct val="100000"/>
              <a:buFont typeface="Arial" charset="0"/>
              <a:buChar char="•"/>
              <a:defRPr lang="en-US" sz="2800"/>
            </a:lvl1pPr>
            <a:lvl2pPr marL="457200" indent="-228600">
              <a:spcBef>
                <a:spcPts val="0"/>
              </a:spcBef>
              <a:buFont typeface="Arial" charset="0"/>
              <a:buChar char="•"/>
              <a:defRPr lang="en-US" sz="2400"/>
            </a:lvl2pPr>
            <a:lvl3pPr marL="685771">
              <a:spcBef>
                <a:spcPts val="0"/>
              </a:spcBef>
              <a:defRPr lang="en-US" sz="2000"/>
            </a:lvl3pPr>
            <a:lvl4pPr marL="914400" indent="-228594">
              <a:spcBef>
                <a:spcPts val="0"/>
              </a:spcBef>
              <a:buFont typeface="Arial" charset="0"/>
              <a:buChar char="•"/>
              <a:defRPr lang="en-US" sz="2000"/>
            </a:lvl4pPr>
            <a:lvl5pPr marL="1142949" indent="-228594">
              <a:spcBef>
                <a:spcPts val="0"/>
              </a:spcBef>
              <a:buFont typeface="Arial" charset="0"/>
              <a:buChar char="•"/>
              <a:defRPr lang="en-US"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16"/>
          </p:nvPr>
        </p:nvSpPr>
        <p:spPr>
          <a:xfrm>
            <a:off x="6108192" y="2011680"/>
            <a:ext cx="5715000" cy="3981903"/>
          </a:xfrm>
        </p:spPr>
        <p:txBody>
          <a:bodyPr/>
          <a:lstStyle>
            <a:lvl1pPr marL="228600" indent="-228600">
              <a:spcBef>
                <a:spcPts val="0"/>
              </a:spcBef>
              <a:buClr>
                <a:schemeClr val="tx1"/>
              </a:buClr>
              <a:buSzPct val="100000"/>
              <a:buFont typeface="Arial" charset="0"/>
              <a:buChar char="•"/>
              <a:defRPr lang="en-US" sz="2800"/>
            </a:lvl1pPr>
            <a:lvl2pPr marL="457200" indent="-228600">
              <a:spcBef>
                <a:spcPts val="0"/>
              </a:spcBef>
              <a:buFont typeface="Arial" charset="0"/>
              <a:buChar char="•"/>
              <a:defRPr lang="en-US" sz="2400"/>
            </a:lvl2pPr>
            <a:lvl3pPr marL="685771">
              <a:spcBef>
                <a:spcPts val="0"/>
              </a:spcBef>
              <a:defRPr lang="en-US" sz="2000"/>
            </a:lvl3pPr>
            <a:lvl4pPr marL="914400" indent="-228594">
              <a:spcBef>
                <a:spcPts val="0"/>
              </a:spcBef>
              <a:buFont typeface="Arial" charset="0"/>
              <a:buChar char="•"/>
              <a:defRPr lang="en-US" sz="2000"/>
            </a:lvl4pPr>
            <a:lvl5pPr marL="1142949" indent="-228594">
              <a:spcBef>
                <a:spcPts val="0"/>
              </a:spcBef>
              <a:buFont typeface="Arial" charset="0"/>
              <a:buChar char="•"/>
              <a:defRPr lang="en-US"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ns_text_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76800" y="1417320"/>
            <a:ext cx="6946391" cy="4572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7" name="Slide Number Placeholder 6"/>
          <p:cNvSpPr>
            <a:spLocks noGrp="1"/>
          </p:cNvSpPr>
          <p:nvPr>
            <p:ph type="sldNum" sz="quarter" idx="12"/>
          </p:nvPr>
        </p:nvSpPr>
        <p:spPr/>
        <p:txBody>
          <a:bodyPr/>
          <a:lstStyle/>
          <a:p>
            <a:fld id="{A12C446D-6113-E749-B2D6-33109B9D4DC9}" type="slidenum">
              <a:rPr lang="en-US" smtClean="0"/>
              <a:t>‹#›</a:t>
            </a:fld>
            <a:endParaRPr lang="en-US" dirty="0"/>
          </a:p>
        </p:txBody>
      </p:sp>
      <p:sp>
        <p:nvSpPr>
          <p:cNvPr id="8" name="Rectangle 7"/>
          <p:cNvSpPr/>
          <p:nvPr userDrawn="1"/>
        </p:nvSpPr>
        <p:spPr bwMode="gray">
          <a:xfrm>
            <a:off x="365760" y="365760"/>
            <a:ext cx="11457432" cy="685800"/>
          </a:xfrm>
          <a:prstGeom prst="rect">
            <a:avLst/>
          </a:prstGeom>
          <a:solidFill>
            <a:srgbClr val="005B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latin typeface="Gill Sans MT" panose="020B0502020104020203" pitchFamily="34" charset="0"/>
            </a:endParaRPr>
          </a:p>
        </p:txBody>
      </p:sp>
      <p:sp>
        <p:nvSpPr>
          <p:cNvPr id="11" name="Title 5"/>
          <p:cNvSpPr>
            <a:spLocks noGrp="1"/>
          </p:cNvSpPr>
          <p:nvPr>
            <p:ph type="title" hasCustomPrompt="1"/>
          </p:nvPr>
        </p:nvSpPr>
        <p:spPr>
          <a:xfrm>
            <a:off x="457200" y="365125"/>
            <a:ext cx="11274552" cy="685800"/>
          </a:xfrm>
        </p:spPr>
        <p:txBody>
          <a:bodyPr/>
          <a:lstStyle>
            <a:lvl1pPr>
              <a:defRPr lang="en-US">
                <a:solidFill>
                  <a:schemeClr val="bg1"/>
                </a:solidFill>
              </a:defRPr>
            </a:lvl1pPr>
          </a:lstStyle>
          <a:p>
            <a:r>
              <a:rPr lang="en-US" dirty="0"/>
              <a:t>CLICK TO EDIT MASTER TITLE STYLE</a:t>
            </a:r>
          </a:p>
        </p:txBody>
      </p:sp>
      <p:sp>
        <p:nvSpPr>
          <p:cNvPr id="12" name="Content Placeholder 2"/>
          <p:cNvSpPr>
            <a:spLocks noGrp="1"/>
          </p:cNvSpPr>
          <p:nvPr>
            <p:ph idx="14"/>
          </p:nvPr>
        </p:nvSpPr>
        <p:spPr>
          <a:xfrm>
            <a:off x="365760" y="1417320"/>
            <a:ext cx="4114800" cy="4572000"/>
          </a:xfrm>
        </p:spPr>
        <p:txBody>
          <a:bodyPr/>
          <a:lstStyle>
            <a:lvl1pPr marL="45720" indent="-45720">
              <a:spcBef>
                <a:spcPts val="1200"/>
              </a:spcBef>
              <a:buClr>
                <a:schemeClr val="bg1"/>
              </a:buClr>
              <a:buSzPct val="25000"/>
              <a:buFont typeface="Arial" charset="0"/>
              <a:buChar char="•"/>
              <a:defRPr lang="en-US" sz="2000"/>
            </a:lvl1pPr>
            <a:lvl2pPr marL="457200" indent="-228600">
              <a:spcBef>
                <a:spcPts val="0"/>
              </a:spcBef>
              <a:buFont typeface="Arial" charset="0"/>
              <a:buChar char="•"/>
              <a:defRPr lang="en-US" sz="2000"/>
            </a:lvl2pPr>
            <a:lvl3pPr marL="685771">
              <a:spcBef>
                <a:spcPts val="0"/>
              </a:spcBef>
              <a:defRPr lang="en-US" sz="1800"/>
            </a:lvl3pPr>
            <a:lvl4pPr marL="914400" indent="-228594">
              <a:spcBef>
                <a:spcPts val="0"/>
              </a:spcBef>
              <a:buFont typeface="Arial" charset="0"/>
              <a:buChar char="•"/>
              <a:defRPr lang="en-US" sz="1600"/>
            </a:lvl4pPr>
            <a:lvl5pPr marL="1142949" indent="-228594">
              <a:spcBef>
                <a:spcPts val="0"/>
              </a:spcBef>
              <a:buFont typeface="Arial" charset="0"/>
              <a:buChar char="•"/>
              <a:defRPr lang="en-US"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ns_no-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12C446D-6113-E749-B2D6-33109B9D4DC9}" type="slidenum">
              <a:rPr lang="en-US" smtClean="0"/>
              <a:t>‹#›</a:t>
            </a:fld>
            <a:endParaRPr lang="en-US" dirty="0"/>
          </a:p>
        </p:txBody>
      </p:sp>
      <p:sp>
        <p:nvSpPr>
          <p:cNvPr id="7" name="Rectangle 6"/>
          <p:cNvSpPr/>
          <p:nvPr userDrawn="1"/>
        </p:nvSpPr>
        <p:spPr bwMode="gray">
          <a:xfrm>
            <a:off x="365760" y="365760"/>
            <a:ext cx="11457432" cy="685800"/>
          </a:xfrm>
          <a:prstGeom prst="rect">
            <a:avLst/>
          </a:prstGeom>
          <a:solidFill>
            <a:srgbClr val="005B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latin typeface="Gill Sans MT" panose="020B0502020104020203" pitchFamily="34" charset="0"/>
            </a:endParaRPr>
          </a:p>
        </p:txBody>
      </p:sp>
      <p:sp>
        <p:nvSpPr>
          <p:cNvPr id="8" name="Title 5"/>
          <p:cNvSpPr>
            <a:spLocks noGrp="1"/>
          </p:cNvSpPr>
          <p:nvPr>
            <p:ph type="title" hasCustomPrompt="1"/>
          </p:nvPr>
        </p:nvSpPr>
        <p:spPr>
          <a:xfrm>
            <a:off x="457200" y="365125"/>
            <a:ext cx="11274552" cy="685800"/>
          </a:xfrm>
        </p:spPr>
        <p:txBody>
          <a:bodyPr/>
          <a:lstStyle>
            <a:lvl1pPr>
              <a:defRPr lang="en-US">
                <a:solidFill>
                  <a:schemeClr val="bg1"/>
                </a:solidFill>
              </a:defRPr>
            </a:lvl1pPr>
          </a:lstStyle>
          <a:p>
            <a:r>
              <a:rPr lang="en-US" dirty="0"/>
              <a:t>CLICK TO EDIT MASTER TITLE STYLE</a:t>
            </a:r>
          </a:p>
        </p:txBody>
      </p:sp>
    </p:spTree>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ns_blank">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11536681" y="6311900"/>
            <a:ext cx="653796" cy="546101"/>
          </a:xfrm>
        </p:spPr>
        <p:txBody>
          <a:bodyPr/>
          <a:lstStyle>
            <a:lvl1pPr>
              <a:defRPr/>
            </a:lvl1pPr>
          </a:lstStyle>
          <a:p>
            <a:fld id="{6700107F-007B-0D4F-9017-A9FF1E72DE2E}"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ns_roadmap">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11536681" y="6311900"/>
            <a:ext cx="653796" cy="546101"/>
          </a:xfrm>
        </p:spPr>
        <p:txBody>
          <a:bodyPr/>
          <a:lstStyle>
            <a:lvl1pPr>
              <a:defRPr/>
            </a:lvl1pPr>
          </a:lstStyle>
          <a:p>
            <a:fld id="{6700107F-007B-0D4F-9017-A9FF1E72DE2E}" type="slidenum">
              <a:rPr lang="en-US" smtClean="0"/>
              <a:pPr/>
              <a:t>‹#›</a:t>
            </a:fld>
            <a:endParaRPr lang="en-US" dirty="0"/>
          </a:p>
        </p:txBody>
      </p:sp>
      <p:sp>
        <p:nvSpPr>
          <p:cNvPr id="4" name="TextBox 2"/>
          <p:cNvSpPr txBox="1">
            <a:spLocks noChangeArrowheads="1"/>
          </p:cNvSpPr>
          <p:nvPr userDrawn="1"/>
        </p:nvSpPr>
        <p:spPr bwMode="auto">
          <a:xfrm>
            <a:off x="365760" y="365760"/>
            <a:ext cx="5181600" cy="70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r>
              <a:rPr lang="en-US" altLang="en-US" sz="4000" dirty="0">
                <a:solidFill>
                  <a:srgbClr val="005B7D"/>
                </a:solidFill>
                <a:ea typeface="Georgia" charset="0"/>
                <a:cs typeface="Georgia" charset="0"/>
              </a:rPr>
              <a:t>Course Roadmap</a:t>
            </a:r>
          </a:p>
        </p:txBody>
      </p:sp>
      <p:sp>
        <p:nvSpPr>
          <p:cNvPr id="5" name="TextBox 4"/>
          <p:cNvSpPr txBox="1"/>
          <p:nvPr userDrawn="1"/>
        </p:nvSpPr>
        <p:spPr>
          <a:xfrm>
            <a:off x="365760" y="1371602"/>
            <a:ext cx="5486400" cy="4800598"/>
          </a:xfrm>
          <a:prstGeom prst="rect">
            <a:avLst/>
          </a:prstGeom>
          <a:noFill/>
        </p:spPr>
        <p:txBody>
          <a:bodyPr wrap="square" lIns="91440" tIns="45720" rIns="91440" bIns="45720">
            <a:noAutofit/>
          </a:bodyPr>
          <a:lstStyle/>
          <a:p>
            <a:pPr marL="4572" indent="0">
              <a:spcBef>
                <a:spcPts val="2400"/>
              </a:spcBef>
              <a:spcAft>
                <a:spcPts val="0"/>
              </a:spcAft>
              <a:buFont typeface="Arial" charset="0"/>
              <a:buNone/>
              <a:defRPr/>
            </a:pPr>
            <a:r>
              <a:rPr lang="en-US" sz="2400" b="0" u="none" dirty="0">
                <a:latin typeface="+mn-lt"/>
                <a:ea typeface="Georgia" charset="0"/>
                <a:cs typeface="Georgia" charset="0"/>
              </a:rPr>
              <a:t>Day 1: ICS Overview</a:t>
            </a:r>
          </a:p>
          <a:p>
            <a:pPr marL="4572" indent="0">
              <a:spcBef>
                <a:spcPts val="2400"/>
              </a:spcBef>
              <a:spcAft>
                <a:spcPts val="0"/>
              </a:spcAft>
              <a:buFont typeface="Arial" charset="0"/>
              <a:buNone/>
              <a:defRPr/>
            </a:pPr>
            <a:r>
              <a:rPr lang="en-US" sz="2400" b="0" u="none" dirty="0">
                <a:latin typeface="+mn-lt"/>
                <a:ea typeface="Georgia" charset="0"/>
                <a:cs typeface="Georgia" charset="0"/>
              </a:rPr>
              <a:t>Day 2: Field Devices and Controllers</a:t>
            </a:r>
          </a:p>
          <a:p>
            <a:pPr marL="4572" indent="0">
              <a:spcBef>
                <a:spcPts val="2400"/>
              </a:spcBef>
              <a:spcAft>
                <a:spcPts val="0"/>
              </a:spcAft>
              <a:buFont typeface="Arial" charset="0"/>
              <a:buNone/>
              <a:defRPr/>
            </a:pPr>
            <a:r>
              <a:rPr lang="en-US" sz="2400" b="0" u="none" dirty="0">
                <a:latin typeface="+mn-lt"/>
                <a:ea typeface="Georgia" charset="0"/>
                <a:cs typeface="Georgia" charset="0"/>
              </a:rPr>
              <a:t>Day 3: Supervisory Systems</a:t>
            </a:r>
          </a:p>
          <a:p>
            <a:pPr marL="4572" indent="0">
              <a:spcBef>
                <a:spcPts val="2400"/>
              </a:spcBef>
              <a:spcAft>
                <a:spcPts val="0"/>
              </a:spcAft>
              <a:buFont typeface="Arial" charset="0"/>
              <a:buNone/>
              <a:defRPr/>
            </a:pPr>
            <a:r>
              <a:rPr lang="en-US" sz="2400" b="0" u="none" dirty="0">
                <a:latin typeface="+mn-lt"/>
                <a:ea typeface="Georgia" charset="0"/>
                <a:cs typeface="Georgia" charset="0"/>
              </a:rPr>
              <a:t>Day 4: Workstations and Servers</a:t>
            </a:r>
          </a:p>
          <a:p>
            <a:pPr marL="4572" indent="0">
              <a:spcBef>
                <a:spcPts val="2400"/>
              </a:spcBef>
              <a:spcAft>
                <a:spcPts val="0"/>
              </a:spcAft>
              <a:buFont typeface="Arial" charset="0"/>
              <a:buNone/>
              <a:defRPr/>
            </a:pPr>
            <a:r>
              <a:rPr lang="en-US" sz="2400" b="0" u="none" dirty="0">
                <a:latin typeface="+mn-lt"/>
                <a:ea typeface="Georgia" charset="0"/>
                <a:cs typeface="Georgia" charset="0"/>
              </a:rPr>
              <a:t>Day 5: ICS Security Governance</a:t>
            </a:r>
          </a:p>
        </p:txBody>
      </p:sp>
      <p:sp>
        <p:nvSpPr>
          <p:cNvPr id="6" name="Rectangle 5"/>
          <p:cNvSpPr/>
          <p:nvPr userDrawn="1"/>
        </p:nvSpPr>
        <p:spPr>
          <a:xfrm rot="2700000">
            <a:off x="5764389" y="4167269"/>
            <a:ext cx="366713" cy="36512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sz="3200" dirty="0"/>
          </a:p>
        </p:txBody>
      </p:sp>
      <p:sp>
        <p:nvSpPr>
          <p:cNvPr id="8" name="Text Placeholder 6"/>
          <p:cNvSpPr txBox="1">
            <a:spLocks/>
          </p:cNvSpPr>
          <p:nvPr userDrawn="1"/>
        </p:nvSpPr>
        <p:spPr>
          <a:xfrm>
            <a:off x="5943599" y="365760"/>
            <a:ext cx="5879592" cy="5852160"/>
          </a:xfrm>
          <a:prstGeom prst="rect">
            <a:avLst/>
          </a:prstGeom>
          <a:solidFill>
            <a:srgbClr val="D9D9D9"/>
          </a:solidFill>
        </p:spPr>
        <p:txBody>
          <a:bodyPr lIns="182880" tIns="182880" rIns="91440" bIns="182880"/>
          <a:lstStyle>
            <a:lvl1pPr marL="0" indent="0" algn="l" rtl="0" eaLnBrk="0" fontAlgn="base" hangingPunct="0">
              <a:spcBef>
                <a:spcPct val="20000"/>
              </a:spcBef>
              <a:spcAft>
                <a:spcPct val="0"/>
              </a:spcAft>
              <a:buFontTx/>
              <a:buNone/>
              <a:tabLst/>
              <a:defRPr sz="1600" b="1" baseline="0">
                <a:solidFill>
                  <a:schemeClr val="tx1"/>
                </a:solidFill>
                <a:latin typeface="Gill Sans MT" charset="0"/>
                <a:ea typeface="Gill Sans MT" charset="0"/>
                <a:cs typeface="Gill Sans MT" charset="0"/>
              </a:defRPr>
            </a:lvl1pPr>
            <a:lvl2pPr marL="14287" marR="0" indent="0" algn="l" defTabSz="914400" rtl="0" eaLnBrk="1" fontAlgn="auto" latinLnBrk="0" hangingPunct="1">
              <a:lnSpc>
                <a:spcPct val="90000"/>
              </a:lnSpc>
              <a:spcBef>
                <a:spcPts val="500"/>
              </a:spcBef>
              <a:spcAft>
                <a:spcPts val="0"/>
              </a:spcAft>
              <a:buClrTx/>
              <a:buSzTx/>
              <a:buFontTx/>
              <a:buNone/>
              <a:tabLst/>
              <a:defRPr sz="1600" b="0" i="1">
                <a:solidFill>
                  <a:schemeClr val="tx1"/>
                </a:solidFill>
                <a:latin typeface="Georgia" charset="0"/>
                <a:ea typeface="Georgia" charset="0"/>
                <a:cs typeface="Georgia" charset="0"/>
              </a:defRPr>
            </a:lvl2pPr>
            <a:lvl3pPr marL="14287" indent="0" algn="l" rtl="0" eaLnBrk="0" fontAlgn="base" hangingPunct="0">
              <a:spcBef>
                <a:spcPct val="20000"/>
              </a:spcBef>
              <a:spcAft>
                <a:spcPct val="0"/>
              </a:spcAft>
              <a:buFontTx/>
              <a:buNone/>
              <a:tabLst/>
              <a:defRPr sz="1600" b="0" i="1">
                <a:solidFill>
                  <a:schemeClr val="tx1"/>
                </a:solidFill>
                <a:latin typeface="Georgia" charset="0"/>
                <a:ea typeface="Georgia" charset="0"/>
                <a:cs typeface="Georgia" charset="0"/>
              </a:defRPr>
            </a:lvl3pPr>
            <a:lvl4pPr marL="14287" indent="0" algn="l" rtl="0" eaLnBrk="0" fontAlgn="base" hangingPunct="0">
              <a:spcBef>
                <a:spcPct val="20000"/>
              </a:spcBef>
              <a:spcAft>
                <a:spcPct val="0"/>
              </a:spcAft>
              <a:buFontTx/>
              <a:buNone/>
              <a:tabLst/>
              <a:defRPr sz="1600" b="0" i="1" baseline="0">
                <a:solidFill>
                  <a:schemeClr val="tx1"/>
                </a:solidFill>
                <a:latin typeface="Georgia" charset="0"/>
                <a:ea typeface="Georgia" charset="0"/>
                <a:cs typeface="Georgia" charset="0"/>
              </a:defRPr>
            </a:lvl4pPr>
            <a:lvl5pPr marL="14287" indent="0" algn="l" rtl="0" eaLnBrk="0" fontAlgn="base" hangingPunct="0">
              <a:spcBef>
                <a:spcPct val="20000"/>
              </a:spcBef>
              <a:spcAft>
                <a:spcPct val="0"/>
              </a:spcAft>
              <a:buFontTx/>
              <a:buNone/>
              <a:tabLst/>
              <a:defRPr sz="1600" b="0" i="1" baseline="0">
                <a:solidFill>
                  <a:schemeClr val="tx1"/>
                </a:solidFill>
                <a:latin typeface="Georgia" charset="0"/>
                <a:ea typeface="Georgia" charset="0"/>
                <a:cs typeface="Georgia" charset="0"/>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457200" lvl="0" indent="-228600">
              <a:spcBef>
                <a:spcPts val="0"/>
              </a:spcBef>
              <a:buSzPct val="100000"/>
              <a:buFont typeface="+mj-lt"/>
              <a:buAutoNum type="arabicPeriod"/>
            </a:pPr>
            <a:r>
              <a:rPr lang="en-US" sz="1600" b="0" i="0" u="none" dirty="0">
                <a:latin typeface="Gill Sans MT" charset="0"/>
                <a:ea typeface="Gill Sans MT" charset="0"/>
                <a:cs typeface="Gill Sans MT" charset="0"/>
              </a:rPr>
              <a:t>Introduction</a:t>
            </a:r>
          </a:p>
          <a:p>
            <a:pPr marL="457200" lvl="0" indent="-228600">
              <a:spcBef>
                <a:spcPts val="0"/>
              </a:spcBef>
              <a:buSzPct val="100000"/>
              <a:buFont typeface="+mj-lt"/>
              <a:buAutoNum type="arabicPeriod"/>
            </a:pPr>
            <a:r>
              <a:rPr lang="en-US" sz="1600" b="0" i="0" u="none" kern="0" dirty="0">
                <a:latin typeface="Gill Sans MT" charset="0"/>
                <a:ea typeface="Gill Sans MT" charset="0"/>
                <a:cs typeface="Gill Sans MT" charset="0"/>
              </a:rPr>
              <a:t>Building an ICS Cyber Security</a:t>
            </a:r>
            <a:r>
              <a:rPr lang="en-US" sz="1600" b="0" i="0" u="none" kern="0" baseline="0" dirty="0">
                <a:latin typeface="Gill Sans MT" charset="0"/>
                <a:ea typeface="Gill Sans MT" charset="0"/>
                <a:cs typeface="Gill Sans MT" charset="0"/>
              </a:rPr>
              <a:t> Program</a:t>
            </a:r>
          </a:p>
          <a:p>
            <a:pPr marL="685800" marR="0" lvl="1" indent="-228600" algn="l" defTabSz="914377" rtl="0" eaLnBrk="1" fontAlgn="auto" latinLnBrk="0" hangingPunct="1">
              <a:lnSpc>
                <a:spcPct val="100000"/>
              </a:lnSpc>
              <a:spcBef>
                <a:spcPts val="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Gill Sans MT" charset="0"/>
                <a:ea typeface="Gill Sans MT" charset="0"/>
                <a:cs typeface="Gill Sans MT" charset="0"/>
              </a:rPr>
              <a:t>Starting the Process</a:t>
            </a:r>
          </a:p>
          <a:p>
            <a:pPr marL="685800" marR="0" lvl="1" indent="-228600" algn="l" defTabSz="914377" rtl="0" eaLnBrk="1" fontAlgn="auto" latinLnBrk="0" hangingPunct="1">
              <a:lnSpc>
                <a:spcPct val="100000"/>
              </a:lnSpc>
              <a:spcBef>
                <a:spcPts val="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Gill Sans MT" charset="0"/>
                <a:ea typeface="Gill Sans MT" charset="0"/>
                <a:cs typeface="Gill Sans MT" charset="0"/>
              </a:rPr>
              <a:t>Frameworks:  ISA/IEC 62443, ISO/IEC 27001, NIST CSF</a:t>
            </a:r>
          </a:p>
          <a:p>
            <a:pPr marL="685800" marR="0" lvl="1" indent="-228600" algn="l" defTabSz="914377" rtl="0" eaLnBrk="1" fontAlgn="auto" latinLnBrk="0" hangingPunct="1">
              <a:lnSpc>
                <a:spcPct val="100000"/>
              </a:lnSpc>
              <a:spcBef>
                <a:spcPts val="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Gill Sans MT" charset="0"/>
                <a:ea typeface="Gill Sans MT" charset="0"/>
                <a:cs typeface="Gill Sans MT" charset="0"/>
              </a:rPr>
              <a:t>Using the NIST CSF</a:t>
            </a:r>
            <a:endParaRPr lang="en-US" sz="1600" b="0" i="0" u="none" kern="0" baseline="0" dirty="0">
              <a:latin typeface="Gill Sans MT" charset="0"/>
              <a:ea typeface="Gill Sans MT" charset="0"/>
              <a:cs typeface="Gill Sans MT" charset="0"/>
            </a:endParaRPr>
          </a:p>
          <a:p>
            <a:pPr marL="457200" lvl="0" indent="-228600">
              <a:spcBef>
                <a:spcPts val="0"/>
              </a:spcBef>
              <a:buSzPct val="100000"/>
              <a:buFont typeface="+mj-lt"/>
              <a:buAutoNum type="arabicPeriod"/>
            </a:pPr>
            <a:r>
              <a:rPr lang="en-US" sz="1600" b="0" i="0" u="none" kern="0" dirty="0">
                <a:latin typeface="Gill Sans MT" charset="0"/>
                <a:ea typeface="Gill Sans MT" charset="0"/>
                <a:cs typeface="Gill Sans MT" charset="0"/>
              </a:rPr>
              <a:t>Creating ICS Cyber Security</a:t>
            </a:r>
            <a:r>
              <a:rPr lang="en-US" sz="1600" b="0" i="0" u="none" kern="0" baseline="0" dirty="0">
                <a:latin typeface="Gill Sans MT" charset="0"/>
                <a:ea typeface="Gill Sans MT" charset="0"/>
                <a:cs typeface="Gill Sans MT" charset="0"/>
              </a:rPr>
              <a:t> Policy</a:t>
            </a:r>
          </a:p>
          <a:p>
            <a:pPr marL="685800" marR="0" lvl="1" indent="-228600" algn="l" defTabSz="914377" rtl="0" eaLnBrk="1" fontAlgn="auto" latinLnBrk="0" hangingPunct="1">
              <a:lnSpc>
                <a:spcPct val="100000"/>
              </a:lnSpc>
              <a:spcBef>
                <a:spcPts val="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Gill Sans MT" charset="0"/>
                <a:ea typeface="Gill Sans MT" charset="0"/>
                <a:cs typeface="Gill Sans MT" charset="0"/>
              </a:rPr>
              <a:t>Policies, Standards, Guidance, and Procedures</a:t>
            </a:r>
          </a:p>
          <a:p>
            <a:pPr marL="685800" marR="0" lvl="1" indent="-228600" algn="l" defTabSz="914377" rtl="0" eaLnBrk="1" fontAlgn="auto" latinLnBrk="0" hangingPunct="1">
              <a:lnSpc>
                <a:spcPct val="100000"/>
              </a:lnSpc>
              <a:spcBef>
                <a:spcPts val="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Gill Sans MT" charset="0"/>
                <a:ea typeface="Gill Sans MT" charset="0"/>
                <a:cs typeface="Gill Sans MT" charset="0"/>
              </a:rPr>
              <a:t>Culture and Enforcement</a:t>
            </a:r>
          </a:p>
          <a:p>
            <a:pPr marL="685800" marR="0" lvl="1" indent="-228600" algn="l" defTabSz="914377" rtl="0" eaLnBrk="1" fontAlgn="auto" latinLnBrk="0" hangingPunct="1">
              <a:lnSpc>
                <a:spcPct val="100000"/>
              </a:lnSpc>
              <a:spcBef>
                <a:spcPts val="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Gill Sans MT" charset="0"/>
                <a:ea typeface="Gill Sans MT" charset="0"/>
                <a:cs typeface="Gill Sans MT" charset="0"/>
              </a:rPr>
              <a:t>Examples and Sources</a:t>
            </a:r>
            <a:endParaRPr lang="en-US" sz="1600" b="0" i="0" u="none" kern="0" baseline="0" dirty="0">
              <a:latin typeface="Gill Sans MT" charset="0"/>
              <a:ea typeface="Gill Sans MT" charset="0"/>
              <a:cs typeface="Gill Sans MT" charset="0"/>
            </a:endParaRPr>
          </a:p>
          <a:p>
            <a:pPr marL="457200" lvl="0" indent="-228600">
              <a:spcBef>
                <a:spcPts val="0"/>
              </a:spcBef>
              <a:buSzPct val="100000"/>
              <a:buFont typeface="+mj-lt"/>
              <a:buAutoNum type="arabicPeriod"/>
            </a:pPr>
            <a:r>
              <a:rPr lang="en-US" sz="1600" b="0" i="0" u="none" kern="0" baseline="0" dirty="0">
                <a:latin typeface="Gill Sans MT" charset="0"/>
                <a:ea typeface="Gill Sans MT" charset="0"/>
                <a:cs typeface="Gill Sans MT" charset="0"/>
              </a:rPr>
              <a:t>Disaster Recovery</a:t>
            </a:r>
          </a:p>
          <a:p>
            <a:pPr marL="685800" marR="0" lvl="1" indent="-228600" algn="l" defTabSz="914377" rtl="0" eaLnBrk="1" fontAlgn="auto" latinLnBrk="0" hangingPunct="1">
              <a:lnSpc>
                <a:spcPct val="100000"/>
              </a:lnSpc>
              <a:spcBef>
                <a:spcPts val="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Gill Sans MT" charset="0"/>
                <a:ea typeface="Gill Sans MT" charset="0"/>
                <a:cs typeface="Gill Sans MT" charset="0"/>
              </a:rPr>
              <a:t>DR and BCP Programs</a:t>
            </a:r>
          </a:p>
          <a:p>
            <a:pPr marL="685800" marR="0" lvl="1" indent="-228600" algn="l" defTabSz="914377" rtl="0" eaLnBrk="1" fontAlgn="auto" latinLnBrk="0" hangingPunct="1">
              <a:lnSpc>
                <a:spcPct val="100000"/>
              </a:lnSpc>
              <a:spcBef>
                <a:spcPts val="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Gill Sans MT" charset="0"/>
                <a:ea typeface="Gill Sans MT" charset="0"/>
                <a:cs typeface="Gill Sans MT" charset="0"/>
              </a:rPr>
              <a:t>Modification for Cyber Security Incidents</a:t>
            </a:r>
            <a:endParaRPr lang="en-US" sz="1600" b="0" i="0" u="none" kern="0" baseline="0" dirty="0">
              <a:latin typeface="Gill Sans MT" charset="0"/>
              <a:ea typeface="Gill Sans MT" charset="0"/>
              <a:cs typeface="Gill Sans MT" charset="0"/>
            </a:endParaRPr>
          </a:p>
          <a:p>
            <a:pPr marL="457200" lvl="0" indent="-228600">
              <a:spcBef>
                <a:spcPts val="0"/>
              </a:spcBef>
              <a:buSzPct val="100000"/>
              <a:buFont typeface="+mj-lt"/>
              <a:buAutoNum type="arabicPeriod"/>
            </a:pPr>
            <a:r>
              <a:rPr lang="en-US" sz="1600" b="0" i="0" u="none" kern="0" baseline="0" dirty="0">
                <a:latin typeface="Gill Sans MT" charset="0"/>
                <a:ea typeface="Gill Sans MT" charset="0"/>
                <a:cs typeface="Gill Sans MT" charset="0"/>
              </a:rPr>
              <a:t>Measuring Cyber Security Risk</a:t>
            </a:r>
          </a:p>
          <a:p>
            <a:pPr marL="685800" marR="0" lvl="1" indent="-228600" algn="l" defTabSz="914377" rtl="0" eaLnBrk="1" fontAlgn="auto" latinLnBrk="0" hangingPunct="1">
              <a:lnSpc>
                <a:spcPct val="100000"/>
              </a:lnSpc>
              <a:spcBef>
                <a:spcPts val="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Gill Sans MT" charset="0"/>
                <a:ea typeface="Gill Sans MT" charset="0"/>
                <a:cs typeface="Gill Sans MT" charset="0"/>
              </a:rPr>
              <a:t>Quantitative vs Qualitative</a:t>
            </a:r>
          </a:p>
          <a:p>
            <a:pPr marL="685800" marR="0" lvl="1" indent="-228600" algn="l" defTabSz="914377" rtl="0" eaLnBrk="1" fontAlgn="auto" latinLnBrk="0" hangingPunct="1">
              <a:lnSpc>
                <a:spcPct val="100000"/>
              </a:lnSpc>
              <a:spcBef>
                <a:spcPts val="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Gill Sans MT" charset="0"/>
                <a:ea typeface="Gill Sans MT" charset="0"/>
                <a:cs typeface="Gill Sans MT" charset="0"/>
              </a:rPr>
              <a:t>Traditional Models</a:t>
            </a:r>
          </a:p>
          <a:p>
            <a:pPr marL="685800" marR="0" lvl="1" indent="-228600" algn="l" defTabSz="914377" rtl="0" eaLnBrk="1" fontAlgn="auto" latinLnBrk="0" hangingPunct="1">
              <a:lnSpc>
                <a:spcPct val="100000"/>
              </a:lnSpc>
              <a:spcBef>
                <a:spcPts val="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Gill Sans MT" charset="0"/>
                <a:ea typeface="Gill Sans MT" charset="0"/>
                <a:cs typeface="Gill Sans MT" charset="0"/>
              </a:rPr>
              <a:t>Minimizing Subjectivity</a:t>
            </a:r>
            <a:endParaRPr lang="en-US" sz="1600" b="0" i="0" u="none" kern="0" baseline="0" dirty="0">
              <a:latin typeface="Gill Sans MT" charset="0"/>
              <a:ea typeface="Gill Sans MT" charset="0"/>
              <a:cs typeface="Gill Sans MT" charset="0"/>
            </a:endParaRPr>
          </a:p>
          <a:p>
            <a:pPr marL="457200" lvl="0" indent="-228600">
              <a:spcBef>
                <a:spcPts val="0"/>
              </a:spcBef>
              <a:buSzPct val="100000"/>
              <a:buFont typeface="+mj-lt"/>
              <a:buAutoNum type="arabicPeriod"/>
            </a:pPr>
            <a:r>
              <a:rPr lang="en-US" sz="1600" b="0" i="0" u="none" kern="0" baseline="0" dirty="0">
                <a:latin typeface="Gill Sans MT" charset="0"/>
                <a:ea typeface="Gill Sans MT" charset="0"/>
                <a:cs typeface="Gill Sans MT" charset="0"/>
              </a:rPr>
              <a:t>Incident Response</a:t>
            </a:r>
          </a:p>
          <a:p>
            <a:pPr marL="685800" marR="0" lvl="1" indent="-228600" algn="l" defTabSz="914377" rtl="0" eaLnBrk="1" fontAlgn="auto" latinLnBrk="0" hangingPunct="1">
              <a:lnSpc>
                <a:spcPct val="100000"/>
              </a:lnSpc>
              <a:spcBef>
                <a:spcPts val="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Gill Sans MT" charset="0"/>
                <a:ea typeface="Gill Sans MT" charset="0"/>
                <a:cs typeface="Gill Sans MT" charset="0"/>
              </a:rPr>
              <a:t>Six Step Process</a:t>
            </a:r>
            <a:endParaRPr lang="en-US" sz="1600" b="0" i="0" u="none" kern="0" baseline="0" dirty="0">
              <a:latin typeface="Gill Sans MT" charset="0"/>
              <a:ea typeface="Gill Sans MT" charset="0"/>
              <a:cs typeface="Gill Sans MT" charset="0"/>
            </a:endParaRPr>
          </a:p>
          <a:p>
            <a:pPr marL="457200" lvl="0" indent="-228600">
              <a:spcBef>
                <a:spcPts val="0"/>
              </a:spcBef>
              <a:buSzPct val="100000"/>
              <a:buFont typeface="+mj-lt"/>
              <a:buAutoNum type="arabicPeriod"/>
            </a:pPr>
            <a:r>
              <a:rPr lang="en-US" sz="1600" b="1" i="0" u="none" kern="0" baseline="0" dirty="0">
                <a:latin typeface="Gill Sans MT" charset="0"/>
                <a:ea typeface="Gill Sans MT" charset="0"/>
                <a:cs typeface="Gill Sans MT" charset="0"/>
              </a:rPr>
              <a:t>Exercise: Incident Response Tabletop Exercise</a:t>
            </a:r>
          </a:p>
          <a:p>
            <a:pPr marL="457200" lvl="0" indent="-228600">
              <a:spcBef>
                <a:spcPts val="0"/>
              </a:spcBef>
              <a:buSzPct val="100000"/>
              <a:buFont typeface="+mj-lt"/>
              <a:buAutoNum type="arabicPeriod"/>
            </a:pPr>
            <a:r>
              <a:rPr lang="en-US" sz="1600" b="0" i="0" u="none" kern="0" baseline="0" dirty="0">
                <a:latin typeface="Gill Sans MT" charset="0"/>
                <a:ea typeface="Gill Sans MT" charset="0"/>
                <a:cs typeface="Gill Sans MT" charset="0"/>
              </a:rPr>
              <a:t>Final Thoughts and Next Steps</a:t>
            </a:r>
            <a:endParaRPr lang="en-US" sz="1600" b="0" i="0" u="none" kern="0" dirty="0">
              <a:latin typeface="Gill Sans MT" charset="0"/>
              <a:ea typeface="Gill Sans MT" charset="0"/>
              <a:cs typeface="Gill Sans MT" charset="0"/>
            </a:endParaRPr>
          </a:p>
          <a:p>
            <a:pPr marL="685800" lvl="1" indent="-228600">
              <a:spcBef>
                <a:spcPts val="0"/>
              </a:spcBef>
              <a:buSzPct val="100000"/>
              <a:buFont typeface="Arial" charset="0"/>
              <a:buChar char="•"/>
            </a:pPr>
            <a:r>
              <a:rPr lang="en-US" sz="1600" b="0" i="0" u="none" dirty="0">
                <a:latin typeface="Gill Sans MT" charset="0"/>
                <a:ea typeface="Gill Sans MT" charset="0"/>
                <a:cs typeface="Gill Sans MT" charset="0"/>
              </a:rPr>
              <a:t>Other</a:t>
            </a:r>
            <a:r>
              <a:rPr lang="en-US" sz="1600" b="0" i="0" u="none" baseline="0" dirty="0">
                <a:latin typeface="Gill Sans MT" charset="0"/>
                <a:ea typeface="Gill Sans MT" charset="0"/>
                <a:cs typeface="Gill Sans MT" charset="0"/>
              </a:rPr>
              <a:t> ICS Courses by SANS</a:t>
            </a:r>
          </a:p>
          <a:p>
            <a:pPr marL="685800" lvl="1" indent="-228600">
              <a:spcBef>
                <a:spcPts val="0"/>
              </a:spcBef>
              <a:buSzPct val="100000"/>
              <a:buFont typeface="Arial" charset="0"/>
              <a:buChar char="•"/>
            </a:pPr>
            <a:r>
              <a:rPr lang="en-US" sz="1600" b="0" i="0" u="none" baseline="0" dirty="0">
                <a:latin typeface="Gill Sans MT" charset="0"/>
                <a:ea typeface="Gill Sans MT" charset="0"/>
                <a:cs typeface="Gill Sans MT" charset="0"/>
              </a:rPr>
              <a:t>Other SANS Curriculums and Courses</a:t>
            </a:r>
          </a:p>
          <a:p>
            <a:pPr marL="685800" lvl="1" indent="-228600">
              <a:spcBef>
                <a:spcPts val="0"/>
              </a:spcBef>
              <a:buSzPct val="100000"/>
              <a:buFont typeface="Arial" charset="0"/>
              <a:buChar char="•"/>
            </a:pPr>
            <a:r>
              <a:rPr lang="en-US" sz="1600" b="0" i="0" u="none" baseline="0" dirty="0">
                <a:latin typeface="Gill Sans MT" charset="0"/>
                <a:ea typeface="Gill Sans MT" charset="0"/>
                <a:cs typeface="Gill Sans MT" charset="0"/>
              </a:rPr>
              <a:t>Netwars</a:t>
            </a:r>
            <a:endParaRPr lang="en-US" sz="1600" b="0" i="0" u="none" dirty="0">
              <a:latin typeface="Gill Sans MT" charset="0"/>
              <a:ea typeface="Gill Sans MT" charset="0"/>
              <a:cs typeface="Gill Sans MT" charset="0"/>
            </a:endParaRPr>
          </a:p>
          <a:p>
            <a:pPr marL="685800" lvl="1" indent="-228600">
              <a:buSzPct val="100000"/>
              <a:buFont typeface="Arial" charset="0"/>
              <a:buChar char="•"/>
            </a:pPr>
            <a:endParaRPr lang="en-US" sz="1600" b="0" i="0" u="none" dirty="0">
              <a:latin typeface="Gill Sans MT" charset="0"/>
              <a:ea typeface="Gill Sans MT" charset="0"/>
              <a:cs typeface="Gill Sans MT"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 name="Rectangle 9"/>
          <p:cNvSpPr/>
          <p:nvPr/>
        </p:nvSpPr>
        <p:spPr bwMode="ltGray">
          <a:xfrm>
            <a:off x="457200" y="4855464"/>
            <a:ext cx="11274552" cy="1562100"/>
          </a:xfrm>
          <a:prstGeom prst="rect">
            <a:avLst/>
          </a:prstGeom>
          <a:solidFill>
            <a:srgbClr val="D9D9D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rgbClr val="005C7D"/>
              </a:solidFill>
              <a:effectLst/>
              <a:latin typeface="Gill Sans MT" panose="020B0502020104020203" pitchFamily="34" charset="0"/>
            </a:endParaRPr>
          </a:p>
        </p:txBody>
      </p:sp>
      <p:sp>
        <p:nvSpPr>
          <p:cNvPr id="7" name="Rectangle 6"/>
          <p:cNvSpPr/>
          <p:nvPr/>
        </p:nvSpPr>
        <p:spPr>
          <a:xfrm>
            <a:off x="457200" y="457200"/>
            <a:ext cx="3568619" cy="685800"/>
          </a:xfrm>
          <a:prstGeom prst="rect">
            <a:avLst/>
          </a:prstGeom>
          <a:solidFill>
            <a:srgbClr val="005B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p>
        </p:txBody>
      </p:sp>
      <p:sp>
        <p:nvSpPr>
          <p:cNvPr id="2" name="Title Placeholder 1"/>
          <p:cNvSpPr>
            <a:spLocks noGrp="1"/>
          </p:cNvSpPr>
          <p:nvPr>
            <p:ph type="title"/>
          </p:nvPr>
        </p:nvSpPr>
        <p:spPr bwMode="gray">
          <a:xfrm>
            <a:off x="548640" y="457200"/>
            <a:ext cx="3383280" cy="685800"/>
          </a:xfrm>
          <a:prstGeom prst="rect">
            <a:avLst/>
          </a:prstGeom>
        </p:spPr>
        <p:txBody>
          <a:bodyPr vert="horz" lIns="68580" tIns="48006" rIns="68580" bIns="0" rtlCol="0" anchor="ctr">
            <a:noAutofit/>
          </a:bodyPr>
          <a:lstStyle/>
          <a:p>
            <a:pPr lvl="0"/>
            <a:r>
              <a:rPr lang="en-US" dirty="0"/>
              <a:t>Click to edit Master title style</a:t>
            </a:r>
          </a:p>
        </p:txBody>
      </p:sp>
      <p:sp>
        <p:nvSpPr>
          <p:cNvPr id="3" name="Text Placeholder 2"/>
          <p:cNvSpPr>
            <a:spLocks noGrp="1"/>
          </p:cNvSpPr>
          <p:nvPr>
            <p:ph type="body" idx="1"/>
          </p:nvPr>
        </p:nvSpPr>
        <p:spPr>
          <a:xfrm>
            <a:off x="2404314" y="1918425"/>
            <a:ext cx="9315247" cy="2286000"/>
          </a:xfrm>
          <a:prstGeom prst="rect">
            <a:avLst/>
          </a:prstGeom>
        </p:spPr>
        <p:txBody>
          <a:bodyPr vert="horz" lIns="68580" tIns="34290" rIns="68580" bIns="34290" rtlCol="0" anchor="ctr" anchorCtr="0">
            <a:noAutofit/>
          </a:bodyPr>
          <a:lstStyle/>
          <a:p>
            <a:pPr lvl="0"/>
            <a:r>
              <a:rPr lang="en-US" dirty="0"/>
              <a:t>Click to edit Master text styles</a:t>
            </a:r>
          </a:p>
        </p:txBody>
      </p:sp>
      <p:cxnSp>
        <p:nvCxnSpPr>
          <p:cNvPr id="8" name="Straight Connector 7"/>
          <p:cNvCxnSpPr/>
          <p:nvPr/>
        </p:nvCxnSpPr>
        <p:spPr>
          <a:xfrm>
            <a:off x="2061412" y="1918425"/>
            <a:ext cx="0" cy="228600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689811" y="2804225"/>
            <a:ext cx="1028700" cy="549025"/>
          </a:xfrm>
          <a:prstGeom prst="rect">
            <a:avLst/>
          </a:prstGeom>
        </p:spPr>
      </p:pic>
      <p:sp>
        <p:nvSpPr>
          <p:cNvPr id="11" name="Rectangle 10"/>
          <p:cNvSpPr/>
          <p:nvPr/>
        </p:nvSpPr>
        <p:spPr bwMode="gray">
          <a:xfrm>
            <a:off x="4023359" y="457200"/>
            <a:ext cx="7708392" cy="685800"/>
          </a:xfrm>
          <a:prstGeom prst="rect">
            <a:avLst/>
          </a:prstGeom>
          <a:solidFill>
            <a:srgbClr val="7F7F7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933" b="0" i="0" u="none" strike="noStrike" cap="none" normalizeH="0" baseline="0" dirty="0">
              <a:ln>
                <a:noFill/>
              </a:ln>
              <a:solidFill>
                <a:srgbClr val="005C7D"/>
              </a:solidFill>
              <a:effectLst/>
              <a:latin typeface="Gill Sans MT" panose="020B0502020104020203" pitchFamily="34" charset="0"/>
            </a:endParaRPr>
          </a:p>
        </p:txBody>
      </p:sp>
      <p:cxnSp>
        <p:nvCxnSpPr>
          <p:cNvPr id="12" name="Straight Connector 11"/>
          <p:cNvCxnSpPr/>
          <p:nvPr/>
        </p:nvCxnSpPr>
        <p:spPr bwMode="white">
          <a:xfrm>
            <a:off x="4035323" y="457200"/>
            <a:ext cx="0" cy="75954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24173"/>
      </p:ext>
    </p:extLst>
  </p:cSld>
  <p:clrMap bg1="lt1" tx1="dk1" bg2="lt2" tx2="dk2" accent1="accent1" accent2="accent2" accent3="accent3" accent4="accent4" accent5="accent5" accent6="accent6" hlink="hlink" folHlink="folHlink"/>
  <p:sldLayoutIdLst>
    <p:sldLayoutId id="2147483726" r:id="rId1"/>
  </p:sldLayoutIdLst>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hf hdr="0" ftr="0" dt="0"/>
  <p:txStyles>
    <p:titleStyle>
      <a:lvl1pPr algn="l" defTabSz="914377" rtl="0" eaLnBrk="1" latinLnBrk="0" hangingPunct="1">
        <a:lnSpc>
          <a:spcPct val="90000"/>
        </a:lnSpc>
        <a:spcBef>
          <a:spcPct val="0"/>
        </a:spcBef>
        <a:buNone/>
        <a:defRPr lang="en-US" sz="2200" b="1" i="0" kern="1200" cap="all" baseline="0" smtClean="0">
          <a:solidFill>
            <a:schemeClr val="bg1"/>
          </a:solidFill>
          <a:latin typeface="Gill Sans MT" charset="0"/>
          <a:ea typeface="Gill Sans MT" charset="0"/>
          <a:cs typeface="Gill Sans MT" charset="0"/>
        </a:defRPr>
      </a:lvl1pPr>
    </p:titleStyle>
    <p:bodyStyle>
      <a:lvl1pPr marL="0" indent="0" algn="l" defTabSz="914377" rtl="0" eaLnBrk="1" latinLnBrk="0" hangingPunct="1">
        <a:lnSpc>
          <a:spcPct val="90000"/>
        </a:lnSpc>
        <a:spcBef>
          <a:spcPts val="1000"/>
        </a:spcBef>
        <a:buFont typeface="Arial"/>
        <a:buNone/>
        <a:defRPr sz="6000" kern="1200">
          <a:solidFill>
            <a:srgbClr val="005B7D"/>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6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6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60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6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13" name="Rectangle 12"/>
          <p:cNvSpPr/>
          <p:nvPr userDrawn="1"/>
        </p:nvSpPr>
        <p:spPr bwMode="ltGray">
          <a:xfrm>
            <a:off x="1524" y="6311900"/>
            <a:ext cx="12188952" cy="5486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latin typeface="Gill Sans MT" panose="020B0502020104020203" pitchFamily="34" charset="0"/>
              </a:rPr>
              <a:t> 			                                                                                                        ICS410 |</a:t>
            </a:r>
            <a:r>
              <a:rPr lang="en-US" sz="1400" baseline="0" dirty="0">
                <a:solidFill>
                  <a:schemeClr val="tx1"/>
                </a:solidFill>
                <a:latin typeface="Gill Sans MT" panose="020B0502020104020203" pitchFamily="34" charset="0"/>
              </a:rPr>
              <a:t> ICS/SCADA Security Essentials</a:t>
            </a:r>
            <a:endParaRPr lang="en-US" sz="1400" dirty="0">
              <a:solidFill>
                <a:schemeClr val="tx1"/>
              </a:solidFill>
              <a:latin typeface="Gill Sans MT" panose="020B0502020104020203" pitchFamily="34" charset="0"/>
            </a:endParaRPr>
          </a:p>
        </p:txBody>
      </p:sp>
      <p:sp>
        <p:nvSpPr>
          <p:cNvPr id="2" name="Title Placeholder 1"/>
          <p:cNvSpPr>
            <a:spLocks noGrp="1"/>
          </p:cNvSpPr>
          <p:nvPr>
            <p:ph type="title"/>
          </p:nvPr>
        </p:nvSpPr>
        <p:spPr bwMode="gray">
          <a:xfrm>
            <a:off x="457200" y="365125"/>
            <a:ext cx="11274552" cy="685800"/>
          </a:xfrm>
          <a:prstGeom prst="rect">
            <a:avLst/>
          </a:prstGeom>
        </p:spPr>
        <p:txBody>
          <a:bodyPr vert="horz" lIns="68580" tIns="48006" rIns="68580" bIns="0" rtlCol="0" anchor="ctr">
            <a:noAutofit/>
          </a:bodyPr>
          <a:lstStyle/>
          <a:p>
            <a:r>
              <a:rPr lang="en-US" dirty="0"/>
              <a:t>CLICK TO EDIT MASTER TITLE STYLE</a:t>
            </a:r>
          </a:p>
        </p:txBody>
      </p:sp>
      <p:sp>
        <p:nvSpPr>
          <p:cNvPr id="3" name="Text Placeholder 2"/>
          <p:cNvSpPr>
            <a:spLocks noGrp="1"/>
          </p:cNvSpPr>
          <p:nvPr>
            <p:ph type="body" idx="1"/>
          </p:nvPr>
        </p:nvSpPr>
        <p:spPr>
          <a:xfrm>
            <a:off x="457200" y="1371600"/>
            <a:ext cx="11274552" cy="4572000"/>
          </a:xfrm>
          <a:prstGeom prst="rect">
            <a:avLst/>
          </a:prstGeom>
        </p:spPr>
        <p:txBody>
          <a:bodyPr vert="horz" lIns="68580" tIns="34290" rIns="68580" bIns="34290" rtlCol="0">
            <a:noAutofit/>
          </a:bodyPr>
          <a:lstStyle/>
          <a:p>
            <a:pPr marL="342891" marR="0" lvl="0" indent="-342891" algn="l" defTabSz="457189"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Tahoma"/>
              </a:rPr>
              <a:t>Click to edit Master text styles</a:t>
            </a:r>
          </a:p>
          <a:p>
            <a:pPr marL="742932" marR="0" lvl="1" indent="-285744" algn="l" defTabSz="457189"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Georgia" panose="02040502050405020303" pitchFamily="18" charset="0"/>
                <a:ea typeface="+mn-ea"/>
                <a:cs typeface="Tahoma"/>
              </a:rPr>
              <a:t>Second level</a:t>
            </a:r>
          </a:p>
          <a:p>
            <a:pPr marL="1142971" marR="0" lvl="2" indent="-228594" algn="l" defTabSz="457189"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Tahoma"/>
              </a:rPr>
              <a:t>Third level</a:t>
            </a:r>
          </a:p>
          <a:p>
            <a:pPr marL="1600160" marR="0" lvl="3" indent="-228594" algn="l" defTabSz="457189"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Tahoma"/>
              </a:rPr>
              <a:t>Fourth level</a:t>
            </a:r>
          </a:p>
          <a:p>
            <a:pPr marL="2057349" marR="0" lvl="4" indent="-228594" algn="l" defTabSz="457189"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Tahoma"/>
              </a:rPr>
              <a:t>Fifth level</a:t>
            </a:r>
          </a:p>
        </p:txBody>
      </p:sp>
      <p:sp>
        <p:nvSpPr>
          <p:cNvPr id="6" name="Slide Number Placeholder 5"/>
          <p:cNvSpPr>
            <a:spLocks noGrp="1"/>
          </p:cNvSpPr>
          <p:nvPr>
            <p:ph type="sldNum" sz="quarter" idx="4"/>
          </p:nvPr>
        </p:nvSpPr>
        <p:spPr>
          <a:xfrm>
            <a:off x="11536681" y="6309360"/>
            <a:ext cx="653796" cy="546101"/>
          </a:xfrm>
          <a:prstGeom prst="rect">
            <a:avLst/>
          </a:prstGeom>
        </p:spPr>
        <p:txBody>
          <a:bodyPr vert="horz" lIns="68580" tIns="34290" rIns="68580" bIns="34290" rtlCol="0" anchor="ctr"/>
          <a:lstStyle>
            <a:lvl1pPr algn="ctr">
              <a:defRPr sz="1100" b="1" i="0">
                <a:solidFill>
                  <a:schemeClr val="tx1"/>
                </a:solidFill>
                <a:latin typeface="Gill Sans MT" charset="0"/>
                <a:ea typeface="Gill Sans MT" charset="0"/>
                <a:cs typeface="Gill Sans MT" charset="0"/>
              </a:defRPr>
            </a:lvl1pPr>
          </a:lstStyle>
          <a:p>
            <a:fld id="{A12C446D-6113-E749-B2D6-33109B9D4DC9}" type="slidenum">
              <a:rPr lang="en-US" smtClean="0"/>
              <a:pPr/>
              <a:t>‹#›</a:t>
            </a:fld>
            <a:endParaRPr lang="en-US" dirty="0"/>
          </a:p>
        </p:txBody>
      </p:sp>
      <p:cxnSp>
        <p:nvCxnSpPr>
          <p:cNvPr id="11" name="Straight Connector 10"/>
          <p:cNvCxnSpPr/>
          <p:nvPr/>
        </p:nvCxnSpPr>
        <p:spPr bwMode="white">
          <a:xfrm>
            <a:off x="1016000" y="6311900"/>
            <a:ext cx="0" cy="54610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3"/>
          <a:stretch>
            <a:fillRect/>
          </a:stretch>
        </p:blipFill>
        <p:spPr>
          <a:xfrm>
            <a:off x="245909" y="6439686"/>
            <a:ext cx="559187" cy="298743"/>
          </a:xfrm>
          <a:prstGeom prst="rect">
            <a:avLst/>
          </a:prstGeom>
        </p:spPr>
      </p:pic>
    </p:spTree>
    <p:extLst>
      <p:ext uri="{BB962C8B-B14F-4D97-AF65-F5344CB8AC3E}">
        <p14:creationId xmlns:p14="http://schemas.microsoft.com/office/powerpoint/2010/main" val="177105717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377" rtl="0" eaLnBrk="1" latinLnBrk="0" hangingPunct="1">
        <a:lnSpc>
          <a:spcPct val="90000"/>
        </a:lnSpc>
        <a:spcBef>
          <a:spcPct val="0"/>
        </a:spcBef>
        <a:buNone/>
        <a:defRPr sz="2200" b="1" i="0" kern="1200" cap="all" baseline="0">
          <a:solidFill>
            <a:schemeClr val="tx1"/>
          </a:solidFill>
          <a:latin typeface="Gill Sans MT" charset="0"/>
          <a:ea typeface="Gill Sans MT" charset="0"/>
          <a:cs typeface="Gill Sans MT" charset="0"/>
        </a:defRPr>
      </a:lvl1pPr>
    </p:titleStyle>
    <p:bodyStyle>
      <a:lvl1pPr marL="0" marR="0" indent="0" algn="l" defTabSz="457189" rtl="0" eaLnBrk="1" fontAlgn="auto" latinLnBrk="0" hangingPunct="1">
        <a:lnSpc>
          <a:spcPct val="100000"/>
        </a:lnSpc>
        <a:spcBef>
          <a:spcPct val="20000"/>
        </a:spcBef>
        <a:spcAft>
          <a:spcPts val="0"/>
        </a:spcAft>
        <a:buClrTx/>
        <a:buSzTx/>
        <a:buFontTx/>
        <a:buNone/>
        <a:tabLst/>
        <a:defRPr sz="1600" kern="1200">
          <a:solidFill>
            <a:schemeClr val="tx1"/>
          </a:solidFill>
          <a:latin typeface="+mn-lt"/>
          <a:ea typeface="+mn-ea"/>
          <a:cs typeface="+mn-cs"/>
        </a:defRPr>
      </a:lvl1pPr>
      <a:lvl2pPr marL="914388" marR="0" indent="-457200" algn="l" defTabSz="457189" rtl="0" eaLnBrk="1" fontAlgn="auto" latinLnBrk="0" hangingPunct="1">
        <a:lnSpc>
          <a:spcPct val="100000"/>
        </a:lnSpc>
        <a:spcBef>
          <a:spcPct val="20000"/>
        </a:spcBef>
        <a:spcAft>
          <a:spcPts val="0"/>
        </a:spcAft>
        <a:buClrTx/>
        <a:buSzTx/>
        <a:buFont typeface="Arial" charset="0"/>
        <a:buChar char="•"/>
        <a:tabLst/>
        <a:defRPr sz="2400" kern="1200">
          <a:solidFill>
            <a:schemeClr val="tx1"/>
          </a:solidFill>
          <a:latin typeface="+mn-lt"/>
          <a:ea typeface="+mn-ea"/>
          <a:cs typeface="+mn-cs"/>
        </a:defRPr>
      </a:lvl2pPr>
      <a:lvl3pPr marL="1142971" marR="0" indent="-228594" algn="l" defTabSz="457189" rtl="0" eaLnBrk="1" fontAlgn="auto" latinLnBrk="0" hangingPunct="1">
        <a:lnSpc>
          <a:spcPct val="100000"/>
        </a:lnSpc>
        <a:spcBef>
          <a:spcPct val="20000"/>
        </a:spcBef>
        <a:spcAft>
          <a:spcPts val="0"/>
        </a:spcAft>
        <a:buClrTx/>
        <a:buSzTx/>
        <a:buFont typeface="Arial" charset="0"/>
        <a:buChar char="•"/>
        <a:tabLst/>
        <a:defRPr sz="2000" kern="1200">
          <a:solidFill>
            <a:schemeClr val="tx1"/>
          </a:solidFill>
          <a:latin typeface="+mn-lt"/>
          <a:ea typeface="+mn-ea"/>
          <a:cs typeface="+mn-cs"/>
        </a:defRPr>
      </a:lvl3pPr>
      <a:lvl4pPr marL="1600160" marR="0" indent="-228594" algn="l" defTabSz="457189" rtl="0" eaLnBrk="1" fontAlgn="auto" latinLnBrk="0" hangingPunct="1">
        <a:lnSpc>
          <a:spcPct val="100000"/>
        </a:lnSpc>
        <a:spcBef>
          <a:spcPct val="20000"/>
        </a:spcBef>
        <a:spcAft>
          <a:spcPts val="0"/>
        </a:spcAft>
        <a:buClrTx/>
        <a:buSzTx/>
        <a:buFont typeface="Arial"/>
        <a:buChar char="–"/>
        <a:tabLst/>
        <a:defRPr sz="1800" kern="1200">
          <a:solidFill>
            <a:schemeClr val="tx1"/>
          </a:solidFill>
          <a:latin typeface="+mn-lt"/>
          <a:ea typeface="+mn-ea"/>
          <a:cs typeface="+mn-cs"/>
        </a:defRPr>
      </a:lvl4pPr>
      <a:lvl5pPr marL="2057349" marR="0" indent="-228594" algn="l" defTabSz="457189" rtl="0" eaLnBrk="1" fontAlgn="auto" latinLnBrk="0" hangingPunct="1">
        <a:lnSpc>
          <a:spcPct val="100000"/>
        </a:lnSpc>
        <a:spcBef>
          <a:spcPct val="20000"/>
        </a:spcBef>
        <a:spcAft>
          <a:spcPts val="0"/>
        </a:spcAft>
        <a:buClrTx/>
        <a:buSzTx/>
        <a:buFont typeface="Arial"/>
        <a:buChar char="»"/>
        <a:tabLst/>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E996F8-C6F4-4E60-B9BF-62F879612F2E}"/>
              </a:ext>
            </a:extLst>
          </p:cNvPr>
          <p:cNvSpPr>
            <a:spLocks noGrp="1"/>
          </p:cNvSpPr>
          <p:nvPr>
            <p:ph type="sldNum" sz="quarter" idx="12"/>
          </p:nvPr>
        </p:nvSpPr>
        <p:spPr/>
        <p:txBody>
          <a:bodyPr/>
          <a:lstStyle/>
          <a:p>
            <a:fld id="{A12C446D-6113-E749-B2D6-33109B9D4DC9}" type="slidenum">
              <a:rPr lang="en-US" smtClean="0"/>
              <a:t>1</a:t>
            </a:fld>
            <a:endParaRPr lang="en-US" dirty="0"/>
          </a:p>
        </p:txBody>
      </p:sp>
      <p:sp>
        <p:nvSpPr>
          <p:cNvPr id="4" name="Title 3">
            <a:extLst>
              <a:ext uri="{FF2B5EF4-FFF2-40B4-BE49-F238E27FC236}">
                <a16:creationId xmlns:a16="http://schemas.microsoft.com/office/drawing/2014/main" id="{E2337373-362A-4C3C-A3A7-7A0F7FB40332}"/>
              </a:ext>
            </a:extLst>
          </p:cNvPr>
          <p:cNvSpPr>
            <a:spLocks noGrp="1"/>
          </p:cNvSpPr>
          <p:nvPr>
            <p:ph type="title"/>
          </p:nvPr>
        </p:nvSpPr>
        <p:spPr/>
        <p:txBody>
          <a:bodyPr/>
          <a:lstStyle/>
          <a:p>
            <a:r>
              <a:rPr lang="en-US" dirty="0"/>
              <a:t>SANS GISCP EXAM SUMMARY</a:t>
            </a:r>
          </a:p>
        </p:txBody>
      </p:sp>
      <p:sp>
        <p:nvSpPr>
          <p:cNvPr id="9" name="Content Placeholder 8">
            <a:extLst>
              <a:ext uri="{FF2B5EF4-FFF2-40B4-BE49-F238E27FC236}">
                <a16:creationId xmlns:a16="http://schemas.microsoft.com/office/drawing/2014/main" id="{EDFABCAF-486F-4438-8BF3-D2C17B4FF424}"/>
              </a:ext>
            </a:extLst>
          </p:cNvPr>
          <p:cNvSpPr>
            <a:spLocks noGrp="1"/>
          </p:cNvSpPr>
          <p:nvPr>
            <p:ph idx="13"/>
          </p:nvPr>
        </p:nvSpPr>
        <p:spPr>
          <a:xfrm>
            <a:off x="365760" y="2011680"/>
            <a:ext cx="6774942" cy="3981903"/>
          </a:xfrm>
        </p:spPr>
        <p:txBody>
          <a:bodyPr/>
          <a:lstStyle/>
          <a:p>
            <a:pPr>
              <a:buFont typeface="Wingdings" panose="05000000000000000000" pitchFamily="2" charset="2"/>
              <a:buChar char="§"/>
            </a:pPr>
            <a:r>
              <a:rPr lang="en-US" dirty="0"/>
              <a:t>Each SANS exam has a different min pass score – ranges from 69-80%.  Most exams are in the mid 70%.</a:t>
            </a:r>
          </a:p>
          <a:p>
            <a:pPr>
              <a:buFont typeface="Wingdings" panose="05000000000000000000" pitchFamily="2" charset="2"/>
              <a:buChar char="§"/>
            </a:pPr>
            <a:endParaRPr lang="en-US" dirty="0"/>
          </a:p>
          <a:p>
            <a:pPr>
              <a:buFont typeface="Wingdings" panose="05000000000000000000" pitchFamily="2" charset="2"/>
              <a:buChar char="§"/>
            </a:pPr>
            <a:r>
              <a:rPr lang="en-US" dirty="0"/>
              <a:t>GICSP Passing Score 69%</a:t>
            </a:r>
          </a:p>
          <a:p>
            <a:pPr>
              <a:buFont typeface="Wingdings" panose="05000000000000000000" pitchFamily="2" charset="2"/>
              <a:buChar char="§"/>
            </a:pPr>
            <a:endParaRPr lang="en-US" dirty="0"/>
          </a:p>
          <a:p>
            <a:pPr>
              <a:buFont typeface="Wingdings" panose="05000000000000000000" pitchFamily="2" charset="2"/>
              <a:buChar char="§"/>
            </a:pPr>
            <a:r>
              <a:rPr lang="en-US" dirty="0"/>
              <a:t>Over 85% is exceptional and SANS notices </a:t>
            </a:r>
            <a:r>
              <a:rPr lang="en-US" dirty="0">
                <a:sym typeface="Wingdings" panose="05000000000000000000" pitchFamily="2" charset="2"/>
              </a:rPr>
              <a:t></a:t>
            </a:r>
          </a:p>
          <a:p>
            <a:pPr>
              <a:buFont typeface="Wingdings" panose="05000000000000000000" pitchFamily="2" charset="2"/>
              <a:buChar char="§"/>
            </a:pPr>
            <a:endParaRPr lang="en-US" dirty="0">
              <a:sym typeface="Wingdings" panose="05000000000000000000" pitchFamily="2" charset="2"/>
            </a:endParaRPr>
          </a:p>
          <a:p>
            <a:pPr>
              <a:buFont typeface="Wingdings" panose="05000000000000000000" pitchFamily="2" charset="2"/>
              <a:buChar char="§"/>
            </a:pPr>
            <a:endParaRPr lang="en-US" dirty="0"/>
          </a:p>
        </p:txBody>
      </p:sp>
      <p:pic>
        <p:nvPicPr>
          <p:cNvPr id="10" name="Picture 9">
            <a:extLst>
              <a:ext uri="{FF2B5EF4-FFF2-40B4-BE49-F238E27FC236}">
                <a16:creationId xmlns:a16="http://schemas.microsoft.com/office/drawing/2014/main" id="{0AAB323F-A08E-46BD-B017-222B1E7C1BD3}"/>
              </a:ext>
            </a:extLst>
          </p:cNvPr>
          <p:cNvPicPr>
            <a:picLocks noChangeAspect="1"/>
          </p:cNvPicPr>
          <p:nvPr/>
        </p:nvPicPr>
        <p:blipFill>
          <a:blip r:embed="rId2"/>
          <a:stretch>
            <a:fillRect/>
          </a:stretch>
        </p:blipFill>
        <p:spPr>
          <a:xfrm>
            <a:off x="7140702" y="2052637"/>
            <a:ext cx="4591050" cy="2295525"/>
          </a:xfrm>
          <a:prstGeom prst="rect">
            <a:avLst/>
          </a:prstGeom>
        </p:spPr>
      </p:pic>
    </p:spTree>
    <p:extLst>
      <p:ext uri="{BB962C8B-B14F-4D97-AF65-F5344CB8AC3E}">
        <p14:creationId xmlns:p14="http://schemas.microsoft.com/office/powerpoint/2010/main" val="2925176922"/>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t>What risk does SecureDNP3 mitigate?  </a:t>
            </a:r>
          </a:p>
          <a:p>
            <a:r>
              <a:rPr lang="en-US" sz="3200" dirty="0"/>
              <a:t>a) lack of logging</a:t>
            </a:r>
          </a:p>
          <a:p>
            <a:r>
              <a:rPr lang="en-US" sz="3200" dirty="0"/>
              <a:t>b) denial of service attacks</a:t>
            </a:r>
          </a:p>
          <a:p>
            <a:r>
              <a:rPr lang="en-US" sz="3200" dirty="0"/>
              <a:t>c) lack of encryption</a:t>
            </a:r>
          </a:p>
          <a:p>
            <a:r>
              <a:rPr lang="en-US" sz="3200" dirty="0"/>
              <a:t>d) lack of authentication</a:t>
            </a:r>
          </a:p>
        </p:txBody>
      </p:sp>
      <p:sp>
        <p:nvSpPr>
          <p:cNvPr id="4" name="Slide Number Placeholder 3"/>
          <p:cNvSpPr>
            <a:spLocks noGrp="1"/>
          </p:cNvSpPr>
          <p:nvPr>
            <p:ph type="sldNum" sz="quarter" idx="10"/>
          </p:nvPr>
        </p:nvSpPr>
        <p:spPr/>
        <p:txBody>
          <a:bodyPr/>
          <a:lstStyle/>
          <a:p>
            <a:fld id="{6700107F-007B-0D4F-9017-A9FF1E72DE2E}" type="slidenum">
              <a:rPr lang="en-US" smtClean="0"/>
              <a:pPr/>
              <a:t>10</a:t>
            </a:fld>
            <a:endParaRPr lang="en-US" dirty="0"/>
          </a:p>
        </p:txBody>
      </p:sp>
      <p:sp>
        <p:nvSpPr>
          <p:cNvPr id="2" name="Title 1"/>
          <p:cNvSpPr>
            <a:spLocks noGrp="1"/>
          </p:cNvSpPr>
          <p:nvPr>
            <p:ph type="title"/>
          </p:nvPr>
        </p:nvSpPr>
        <p:spPr/>
        <p:txBody>
          <a:bodyPr/>
          <a:lstStyle/>
          <a:p>
            <a:r>
              <a:rPr lang="en-CA" dirty="0"/>
              <a:t>ANS: D </a:t>
            </a:r>
            <a:endParaRPr lang="en-US" dirty="0"/>
          </a:p>
        </p:txBody>
      </p:sp>
    </p:spTree>
    <p:extLst>
      <p:ext uri="{BB962C8B-B14F-4D97-AF65-F5344CB8AC3E}">
        <p14:creationId xmlns:p14="http://schemas.microsoft.com/office/powerpoint/2010/main" val="671010017"/>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t>Which of the following actively simulates the most realistic external attack scenario?  </a:t>
            </a:r>
          </a:p>
          <a:p>
            <a:r>
              <a:rPr lang="en-US" sz="3200" dirty="0"/>
              <a:t>a) Black box penetration test</a:t>
            </a:r>
          </a:p>
          <a:p>
            <a:r>
              <a:rPr lang="en-US" sz="3200" dirty="0"/>
              <a:t>b) White box penetration test</a:t>
            </a:r>
          </a:p>
          <a:p>
            <a:r>
              <a:rPr lang="en-US" sz="3200" dirty="0"/>
              <a:t>c) Vulnerability assessment</a:t>
            </a:r>
          </a:p>
          <a:p>
            <a:r>
              <a:rPr lang="en-US" sz="3200" dirty="0"/>
              <a:t>d) Threat assessment</a:t>
            </a:r>
          </a:p>
        </p:txBody>
      </p:sp>
      <p:sp>
        <p:nvSpPr>
          <p:cNvPr id="4" name="Slide Number Placeholder 3"/>
          <p:cNvSpPr>
            <a:spLocks noGrp="1"/>
          </p:cNvSpPr>
          <p:nvPr>
            <p:ph type="sldNum" sz="quarter" idx="10"/>
          </p:nvPr>
        </p:nvSpPr>
        <p:spPr/>
        <p:txBody>
          <a:bodyPr/>
          <a:lstStyle/>
          <a:p>
            <a:fld id="{6700107F-007B-0D4F-9017-A9FF1E72DE2E}" type="slidenum">
              <a:rPr lang="en-US" smtClean="0"/>
              <a:pPr/>
              <a:t>11</a:t>
            </a:fld>
            <a:endParaRPr lang="en-US" dirty="0"/>
          </a:p>
        </p:txBody>
      </p:sp>
      <p:sp>
        <p:nvSpPr>
          <p:cNvPr id="2" name="Title 1"/>
          <p:cNvSpPr>
            <a:spLocks noGrp="1"/>
          </p:cNvSpPr>
          <p:nvPr>
            <p:ph type="title"/>
          </p:nvPr>
        </p:nvSpPr>
        <p:spPr/>
        <p:txBody>
          <a:bodyPr/>
          <a:lstStyle/>
          <a:p>
            <a:r>
              <a:rPr lang="en-CA" dirty="0"/>
              <a:t>ANS: A</a:t>
            </a:r>
            <a:endParaRPr lang="en-US" dirty="0"/>
          </a:p>
        </p:txBody>
      </p:sp>
    </p:spTree>
    <p:extLst>
      <p:ext uri="{BB962C8B-B14F-4D97-AF65-F5344CB8AC3E}">
        <p14:creationId xmlns:p14="http://schemas.microsoft.com/office/powerpoint/2010/main" val="3595584543"/>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a:t>You use syslog for device logging.  What port do you need to ensure is open between your device and log server?</a:t>
            </a:r>
          </a:p>
          <a:p>
            <a:r>
              <a:rPr lang="en-US" sz="3600" dirty="0"/>
              <a:t>a) </a:t>
            </a:r>
            <a:r>
              <a:rPr lang="en-US" sz="3600" dirty="0" err="1"/>
              <a:t>udp</a:t>
            </a:r>
            <a:r>
              <a:rPr lang="en-US" sz="3600" dirty="0"/>
              <a:t> 23</a:t>
            </a:r>
          </a:p>
          <a:p>
            <a:r>
              <a:rPr lang="en-US" sz="3600" dirty="0"/>
              <a:t>b) </a:t>
            </a:r>
            <a:r>
              <a:rPr lang="en-US" sz="3600" dirty="0" err="1"/>
              <a:t>udp</a:t>
            </a:r>
            <a:r>
              <a:rPr lang="en-US" sz="3600" dirty="0"/>
              <a:t> 514</a:t>
            </a:r>
          </a:p>
          <a:p>
            <a:r>
              <a:rPr lang="en-US" sz="3600" dirty="0"/>
              <a:t>c) </a:t>
            </a:r>
            <a:r>
              <a:rPr lang="en-US" sz="3600" dirty="0" err="1"/>
              <a:t>tcp</a:t>
            </a:r>
            <a:r>
              <a:rPr lang="en-US" sz="3600" dirty="0"/>
              <a:t> 21</a:t>
            </a:r>
          </a:p>
          <a:p>
            <a:r>
              <a:rPr lang="en-US" sz="3600" dirty="0"/>
              <a:t>d) </a:t>
            </a:r>
            <a:r>
              <a:rPr lang="en-US" sz="3600" dirty="0" err="1"/>
              <a:t>tcp</a:t>
            </a:r>
            <a:r>
              <a:rPr lang="en-US" sz="3600" dirty="0"/>
              <a:t> 443</a:t>
            </a:r>
          </a:p>
        </p:txBody>
      </p:sp>
      <p:sp>
        <p:nvSpPr>
          <p:cNvPr id="4" name="Slide Number Placeholder 3"/>
          <p:cNvSpPr>
            <a:spLocks noGrp="1"/>
          </p:cNvSpPr>
          <p:nvPr>
            <p:ph type="sldNum" sz="quarter" idx="10"/>
          </p:nvPr>
        </p:nvSpPr>
        <p:spPr/>
        <p:txBody>
          <a:bodyPr/>
          <a:lstStyle/>
          <a:p>
            <a:fld id="{6700107F-007B-0D4F-9017-A9FF1E72DE2E}" type="slidenum">
              <a:rPr lang="en-US" smtClean="0"/>
              <a:pPr/>
              <a:t>12</a:t>
            </a:fld>
            <a:endParaRPr lang="en-US" dirty="0"/>
          </a:p>
        </p:txBody>
      </p:sp>
      <p:sp>
        <p:nvSpPr>
          <p:cNvPr id="2" name="Title 1"/>
          <p:cNvSpPr>
            <a:spLocks noGrp="1"/>
          </p:cNvSpPr>
          <p:nvPr>
            <p:ph type="title"/>
          </p:nvPr>
        </p:nvSpPr>
        <p:spPr/>
        <p:txBody>
          <a:bodyPr/>
          <a:lstStyle/>
          <a:p>
            <a:r>
              <a:rPr lang="en-CA" dirty="0"/>
              <a:t>ANS: B</a:t>
            </a:r>
            <a:endParaRPr lang="en-US" dirty="0"/>
          </a:p>
        </p:txBody>
      </p:sp>
    </p:spTree>
    <p:extLst>
      <p:ext uri="{BB962C8B-B14F-4D97-AF65-F5344CB8AC3E}">
        <p14:creationId xmlns:p14="http://schemas.microsoft.com/office/powerpoint/2010/main" val="243482335"/>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22472-2583-4C3C-BD94-56005A7F6AEF}"/>
              </a:ext>
            </a:extLst>
          </p:cNvPr>
          <p:cNvSpPr>
            <a:spLocks noGrp="1"/>
          </p:cNvSpPr>
          <p:nvPr>
            <p:ph idx="1"/>
          </p:nvPr>
        </p:nvSpPr>
        <p:spPr/>
        <p:txBody>
          <a:bodyPr/>
          <a:lstStyle/>
          <a:p>
            <a:r>
              <a:rPr lang="en-US" sz="3600" dirty="0"/>
              <a:t>Which of the following tools can help you monitor what’s happening on a production network without the risk of adding additional network traffic?</a:t>
            </a:r>
          </a:p>
          <a:p>
            <a:r>
              <a:rPr lang="en-US" sz="3600" dirty="0"/>
              <a:t>a) </a:t>
            </a:r>
            <a:r>
              <a:rPr lang="en-US" sz="3600" dirty="0" err="1"/>
              <a:t>nmap</a:t>
            </a:r>
            <a:endParaRPr lang="en-US" sz="3600" dirty="0"/>
          </a:p>
          <a:p>
            <a:r>
              <a:rPr lang="en-US" sz="3600" dirty="0"/>
              <a:t>b) </a:t>
            </a:r>
            <a:r>
              <a:rPr lang="en-US" sz="3600" dirty="0" err="1"/>
              <a:t>hping</a:t>
            </a:r>
            <a:endParaRPr lang="en-US" sz="3600" dirty="0"/>
          </a:p>
          <a:p>
            <a:r>
              <a:rPr lang="en-US" sz="3600" dirty="0"/>
              <a:t>c) </a:t>
            </a:r>
            <a:r>
              <a:rPr lang="en-US" sz="3600" dirty="0" err="1"/>
              <a:t>wireshark</a:t>
            </a:r>
            <a:endParaRPr lang="en-US" sz="3600" dirty="0"/>
          </a:p>
          <a:p>
            <a:r>
              <a:rPr lang="en-US" sz="3600" dirty="0"/>
              <a:t>d) </a:t>
            </a:r>
            <a:r>
              <a:rPr lang="en-US" sz="3600" dirty="0" err="1"/>
              <a:t>nessus</a:t>
            </a:r>
            <a:endParaRPr lang="en-US" sz="3600" dirty="0"/>
          </a:p>
        </p:txBody>
      </p:sp>
      <p:sp>
        <p:nvSpPr>
          <p:cNvPr id="3" name="Slide Number Placeholder 2">
            <a:extLst>
              <a:ext uri="{FF2B5EF4-FFF2-40B4-BE49-F238E27FC236}">
                <a16:creationId xmlns:a16="http://schemas.microsoft.com/office/drawing/2014/main" id="{0E632C1D-73C8-438C-9EF4-F89E7FB5C24B}"/>
              </a:ext>
            </a:extLst>
          </p:cNvPr>
          <p:cNvSpPr>
            <a:spLocks noGrp="1"/>
          </p:cNvSpPr>
          <p:nvPr>
            <p:ph type="sldNum" sz="quarter" idx="10"/>
          </p:nvPr>
        </p:nvSpPr>
        <p:spPr/>
        <p:txBody>
          <a:bodyPr/>
          <a:lstStyle/>
          <a:p>
            <a:fld id="{A12C446D-6113-E749-B2D6-33109B9D4DC9}" type="slidenum">
              <a:rPr lang="en-US" smtClean="0"/>
              <a:pPr/>
              <a:t>13</a:t>
            </a:fld>
            <a:endParaRPr lang="en-US" dirty="0"/>
          </a:p>
        </p:txBody>
      </p:sp>
      <p:sp>
        <p:nvSpPr>
          <p:cNvPr id="4" name="Title 3">
            <a:extLst>
              <a:ext uri="{FF2B5EF4-FFF2-40B4-BE49-F238E27FC236}">
                <a16:creationId xmlns:a16="http://schemas.microsoft.com/office/drawing/2014/main" id="{079C6E7E-F3C0-415F-9BE0-764EA1F9DD8B}"/>
              </a:ext>
            </a:extLst>
          </p:cNvPr>
          <p:cNvSpPr>
            <a:spLocks noGrp="1"/>
          </p:cNvSpPr>
          <p:nvPr>
            <p:ph type="title"/>
          </p:nvPr>
        </p:nvSpPr>
        <p:spPr/>
        <p:txBody>
          <a:bodyPr/>
          <a:lstStyle/>
          <a:p>
            <a:r>
              <a:rPr lang="en-CA" dirty="0"/>
              <a:t>ANS: C </a:t>
            </a:r>
            <a:endParaRPr lang="en-US" dirty="0"/>
          </a:p>
        </p:txBody>
      </p:sp>
    </p:spTree>
    <p:extLst>
      <p:ext uri="{BB962C8B-B14F-4D97-AF65-F5344CB8AC3E}">
        <p14:creationId xmlns:p14="http://schemas.microsoft.com/office/powerpoint/2010/main" val="3951955983"/>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Bubba is installing a new RTU’s for </a:t>
            </a:r>
            <a:r>
              <a:rPr lang="en-US" dirty="0" err="1"/>
              <a:t>Tocpe</a:t>
            </a:r>
            <a:r>
              <a:rPr lang="en-US" dirty="0"/>
              <a:t> Energy that have a web server running on them by default.  </a:t>
            </a:r>
            <a:r>
              <a:rPr lang="en-US" dirty="0" err="1"/>
              <a:t>Tocpe</a:t>
            </a:r>
            <a:r>
              <a:rPr lang="en-US" dirty="0"/>
              <a:t> Energy will not be using the web interface on the RTUs and will be communicating with the RTU’s via Modbus.  What option is best for securing the RTU from web exploits?</a:t>
            </a:r>
          </a:p>
          <a:p>
            <a:r>
              <a:rPr lang="en-US" dirty="0"/>
              <a:t>a) do not plug the ethernet cord into the unit</a:t>
            </a:r>
          </a:p>
          <a:p>
            <a:r>
              <a:rPr lang="en-US" dirty="0"/>
              <a:t>b) harden the web server according to CIS guidelines</a:t>
            </a:r>
          </a:p>
          <a:p>
            <a:r>
              <a:rPr lang="en-US" dirty="0"/>
              <a:t>c) disable the web server from running</a:t>
            </a:r>
          </a:p>
          <a:p>
            <a:r>
              <a:rPr lang="en-US" dirty="0"/>
              <a:t>d) patch the web server to the most recent patch level</a:t>
            </a:r>
          </a:p>
        </p:txBody>
      </p:sp>
      <p:sp>
        <p:nvSpPr>
          <p:cNvPr id="4" name="Slide Number Placeholder 3"/>
          <p:cNvSpPr>
            <a:spLocks noGrp="1"/>
          </p:cNvSpPr>
          <p:nvPr>
            <p:ph type="sldNum" sz="quarter" idx="10"/>
          </p:nvPr>
        </p:nvSpPr>
        <p:spPr/>
        <p:txBody>
          <a:bodyPr/>
          <a:lstStyle/>
          <a:p>
            <a:fld id="{6700107F-007B-0D4F-9017-A9FF1E72DE2E}" type="slidenum">
              <a:rPr lang="en-US" smtClean="0"/>
              <a:pPr/>
              <a:t>14</a:t>
            </a:fld>
            <a:endParaRPr lang="en-US" dirty="0"/>
          </a:p>
        </p:txBody>
      </p:sp>
      <p:sp>
        <p:nvSpPr>
          <p:cNvPr id="2" name="Title 1"/>
          <p:cNvSpPr>
            <a:spLocks noGrp="1"/>
          </p:cNvSpPr>
          <p:nvPr>
            <p:ph type="title"/>
          </p:nvPr>
        </p:nvSpPr>
        <p:spPr/>
        <p:txBody>
          <a:bodyPr/>
          <a:lstStyle/>
          <a:p>
            <a:r>
              <a:rPr lang="en-CA" dirty="0"/>
              <a:t>ANS: C </a:t>
            </a:r>
            <a:endParaRPr lang="en-US" dirty="0"/>
          </a:p>
        </p:txBody>
      </p:sp>
    </p:spTree>
    <p:extLst>
      <p:ext uri="{BB962C8B-B14F-4D97-AF65-F5344CB8AC3E}">
        <p14:creationId xmlns:p14="http://schemas.microsoft.com/office/powerpoint/2010/main" val="3227153925"/>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t>Which layer of the OSI model does UDP belong to?  </a:t>
            </a:r>
          </a:p>
          <a:p>
            <a:r>
              <a:rPr lang="en-US" sz="3200" dirty="0"/>
              <a:t>a) Layer 4 - Transport</a:t>
            </a:r>
          </a:p>
          <a:p>
            <a:r>
              <a:rPr lang="en-US" sz="3200" dirty="0"/>
              <a:t>b) Layer 5 - Session</a:t>
            </a:r>
          </a:p>
          <a:p>
            <a:r>
              <a:rPr lang="en-US" sz="3200" dirty="0"/>
              <a:t>c) Layer 2 - Data Link</a:t>
            </a:r>
          </a:p>
          <a:p>
            <a:r>
              <a:rPr lang="en-US" sz="3200" dirty="0"/>
              <a:t>d) Layer 3 - Network</a:t>
            </a:r>
          </a:p>
        </p:txBody>
      </p:sp>
      <p:sp>
        <p:nvSpPr>
          <p:cNvPr id="4" name="Slide Number Placeholder 3"/>
          <p:cNvSpPr>
            <a:spLocks noGrp="1"/>
          </p:cNvSpPr>
          <p:nvPr>
            <p:ph type="sldNum" sz="quarter" idx="10"/>
          </p:nvPr>
        </p:nvSpPr>
        <p:spPr/>
        <p:txBody>
          <a:bodyPr/>
          <a:lstStyle/>
          <a:p>
            <a:fld id="{6700107F-007B-0D4F-9017-A9FF1E72DE2E}" type="slidenum">
              <a:rPr lang="en-US" smtClean="0"/>
              <a:pPr/>
              <a:t>15</a:t>
            </a:fld>
            <a:endParaRPr lang="en-US" dirty="0"/>
          </a:p>
        </p:txBody>
      </p:sp>
      <p:sp>
        <p:nvSpPr>
          <p:cNvPr id="2" name="Title 1"/>
          <p:cNvSpPr>
            <a:spLocks noGrp="1"/>
          </p:cNvSpPr>
          <p:nvPr>
            <p:ph type="title"/>
          </p:nvPr>
        </p:nvSpPr>
        <p:spPr/>
        <p:txBody>
          <a:bodyPr/>
          <a:lstStyle/>
          <a:p>
            <a:r>
              <a:rPr lang="en-CA" dirty="0"/>
              <a:t>ANS: D</a:t>
            </a:r>
            <a:endParaRPr lang="en-US" dirty="0"/>
          </a:p>
        </p:txBody>
      </p:sp>
    </p:spTree>
    <p:extLst>
      <p:ext uri="{BB962C8B-B14F-4D97-AF65-F5344CB8AC3E}">
        <p14:creationId xmlns:p14="http://schemas.microsoft.com/office/powerpoint/2010/main" val="3271039842"/>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4119E-351A-46F5-A991-FC9C32D083F7}"/>
              </a:ext>
            </a:extLst>
          </p:cNvPr>
          <p:cNvSpPr>
            <a:spLocks noGrp="1"/>
          </p:cNvSpPr>
          <p:nvPr>
            <p:ph type="sldNum" sz="quarter" idx="12"/>
          </p:nvPr>
        </p:nvSpPr>
        <p:spPr/>
        <p:txBody>
          <a:bodyPr/>
          <a:lstStyle/>
          <a:p>
            <a:fld id="{A12C446D-6113-E749-B2D6-33109B9D4DC9}" type="slidenum">
              <a:rPr lang="en-US" smtClean="0"/>
              <a:t>16</a:t>
            </a:fld>
            <a:endParaRPr lang="en-US" dirty="0"/>
          </a:p>
        </p:txBody>
      </p:sp>
      <p:sp>
        <p:nvSpPr>
          <p:cNvPr id="4" name="Title 3">
            <a:extLst>
              <a:ext uri="{FF2B5EF4-FFF2-40B4-BE49-F238E27FC236}">
                <a16:creationId xmlns:a16="http://schemas.microsoft.com/office/drawing/2014/main" id="{1B1E10C3-D583-45A9-8B88-4D5F08374747}"/>
              </a:ext>
            </a:extLst>
          </p:cNvPr>
          <p:cNvSpPr>
            <a:spLocks noGrp="1"/>
          </p:cNvSpPr>
          <p:nvPr>
            <p:ph type="title"/>
          </p:nvPr>
        </p:nvSpPr>
        <p:spPr/>
        <p:txBody>
          <a:bodyPr/>
          <a:lstStyle/>
          <a:p>
            <a:r>
              <a:rPr lang="en-CA" dirty="0"/>
              <a:t>ANS:  A</a:t>
            </a:r>
          </a:p>
        </p:txBody>
      </p:sp>
      <p:pic>
        <p:nvPicPr>
          <p:cNvPr id="6" name="Content Placeholder 5">
            <a:extLst>
              <a:ext uri="{FF2B5EF4-FFF2-40B4-BE49-F238E27FC236}">
                <a16:creationId xmlns:a16="http://schemas.microsoft.com/office/drawing/2014/main" id="{1AE42C2A-0B7A-42CF-9D3E-85D51C4E6B59}"/>
              </a:ext>
            </a:extLst>
          </p:cNvPr>
          <p:cNvPicPr>
            <a:picLocks noGrp="1" noChangeAspect="1"/>
          </p:cNvPicPr>
          <p:nvPr>
            <p:ph idx="13"/>
          </p:nvPr>
        </p:nvPicPr>
        <p:blipFill>
          <a:blip r:embed="rId2"/>
          <a:stretch>
            <a:fillRect/>
          </a:stretch>
        </p:blipFill>
        <p:spPr>
          <a:xfrm>
            <a:off x="457199" y="1281520"/>
            <a:ext cx="9030749" cy="4969205"/>
          </a:xfrm>
          <a:prstGeom prst="rect">
            <a:avLst/>
          </a:prstGeom>
        </p:spPr>
      </p:pic>
    </p:spTree>
    <p:extLst>
      <p:ext uri="{BB962C8B-B14F-4D97-AF65-F5344CB8AC3E}">
        <p14:creationId xmlns:p14="http://schemas.microsoft.com/office/powerpoint/2010/main" val="1261237853"/>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817B61-FEB2-4056-B6DA-4BCD54D39A58}"/>
              </a:ext>
            </a:extLst>
          </p:cNvPr>
          <p:cNvSpPr>
            <a:spLocks noGrp="1"/>
          </p:cNvSpPr>
          <p:nvPr>
            <p:ph type="sldNum" sz="quarter" idx="12"/>
          </p:nvPr>
        </p:nvSpPr>
        <p:spPr/>
        <p:txBody>
          <a:bodyPr/>
          <a:lstStyle/>
          <a:p>
            <a:fld id="{A12C446D-6113-E749-B2D6-33109B9D4DC9}" type="slidenum">
              <a:rPr lang="en-US" smtClean="0"/>
              <a:t>17</a:t>
            </a:fld>
            <a:endParaRPr lang="en-US" dirty="0"/>
          </a:p>
        </p:txBody>
      </p:sp>
      <p:sp>
        <p:nvSpPr>
          <p:cNvPr id="4" name="Title 3">
            <a:extLst>
              <a:ext uri="{FF2B5EF4-FFF2-40B4-BE49-F238E27FC236}">
                <a16:creationId xmlns:a16="http://schemas.microsoft.com/office/drawing/2014/main" id="{FEECC962-D798-4714-A93B-E64F269C8EC9}"/>
              </a:ext>
            </a:extLst>
          </p:cNvPr>
          <p:cNvSpPr>
            <a:spLocks noGrp="1"/>
          </p:cNvSpPr>
          <p:nvPr>
            <p:ph type="title"/>
          </p:nvPr>
        </p:nvSpPr>
        <p:spPr/>
        <p:txBody>
          <a:bodyPr/>
          <a:lstStyle/>
          <a:p>
            <a:r>
              <a:rPr lang="en-CA" dirty="0"/>
              <a:t>ANS: C</a:t>
            </a:r>
          </a:p>
        </p:txBody>
      </p:sp>
      <p:sp>
        <p:nvSpPr>
          <p:cNvPr id="5" name="Content Placeholder 4">
            <a:extLst>
              <a:ext uri="{FF2B5EF4-FFF2-40B4-BE49-F238E27FC236}">
                <a16:creationId xmlns:a16="http://schemas.microsoft.com/office/drawing/2014/main" id="{63DDCFBB-9DB6-4C09-AA1E-AE556288C098}"/>
              </a:ext>
            </a:extLst>
          </p:cNvPr>
          <p:cNvSpPr>
            <a:spLocks noGrp="1"/>
          </p:cNvSpPr>
          <p:nvPr>
            <p:ph idx="13"/>
          </p:nvPr>
        </p:nvSpPr>
        <p:spPr>
          <a:xfrm>
            <a:off x="365760" y="1262380"/>
            <a:ext cx="11457432" cy="4719320"/>
          </a:xfrm>
        </p:spPr>
        <p:txBody>
          <a:bodyPr/>
          <a:lstStyle/>
          <a:p>
            <a:pPr marL="0" indent="0">
              <a:buNone/>
            </a:pPr>
            <a:r>
              <a:rPr lang="en-CA" sz="4000" dirty="0"/>
              <a:t>Which of the following can be used to manage and audit logons across a large network of embedded devices.</a:t>
            </a:r>
          </a:p>
          <a:p>
            <a:pPr marL="514350" indent="-514350">
              <a:buAutoNum type="alphaLcParenR"/>
            </a:pPr>
            <a:r>
              <a:rPr lang="en-CA" sz="4000" dirty="0"/>
              <a:t>DNP3</a:t>
            </a:r>
          </a:p>
          <a:p>
            <a:pPr marL="514350" indent="-514350">
              <a:buAutoNum type="alphaLcParenR"/>
            </a:pPr>
            <a:r>
              <a:rPr lang="en-CA" sz="4000" dirty="0"/>
              <a:t>Modbus</a:t>
            </a:r>
          </a:p>
          <a:p>
            <a:pPr marL="514350" indent="-514350">
              <a:buAutoNum type="alphaLcParenR"/>
            </a:pPr>
            <a:r>
              <a:rPr lang="en-CA" sz="4000" dirty="0"/>
              <a:t>Radius</a:t>
            </a:r>
          </a:p>
          <a:p>
            <a:pPr marL="514350" indent="-514350">
              <a:buAutoNum type="alphaLcParenR"/>
            </a:pPr>
            <a:r>
              <a:rPr lang="en-CA" sz="4000" dirty="0"/>
              <a:t>WSUS     </a:t>
            </a:r>
          </a:p>
        </p:txBody>
      </p:sp>
    </p:spTree>
    <p:extLst>
      <p:ext uri="{BB962C8B-B14F-4D97-AF65-F5344CB8AC3E}">
        <p14:creationId xmlns:p14="http://schemas.microsoft.com/office/powerpoint/2010/main" val="4175041237"/>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a:t>In the context of critical infrastructure what does the acronym ISAC stand for?  </a:t>
            </a:r>
          </a:p>
          <a:p>
            <a:r>
              <a:rPr lang="en-US" sz="3600" dirty="0"/>
              <a:t>a) Information Sharing and Analysis Center</a:t>
            </a:r>
          </a:p>
          <a:p>
            <a:r>
              <a:rPr lang="en-US" sz="3600" dirty="0"/>
              <a:t>b) Investigation Site and Automation Control</a:t>
            </a:r>
          </a:p>
          <a:p>
            <a:r>
              <a:rPr lang="en-US" sz="3600" dirty="0"/>
              <a:t>c) Indication, Sharing, Analysis and Compliance</a:t>
            </a:r>
          </a:p>
          <a:p>
            <a:r>
              <a:rPr lang="en-US" sz="3600" dirty="0"/>
              <a:t>d) Incident Stabilization and Containment</a:t>
            </a:r>
          </a:p>
        </p:txBody>
      </p:sp>
      <p:sp>
        <p:nvSpPr>
          <p:cNvPr id="4" name="Slide Number Placeholder 3"/>
          <p:cNvSpPr>
            <a:spLocks noGrp="1"/>
          </p:cNvSpPr>
          <p:nvPr>
            <p:ph type="sldNum" sz="quarter" idx="10"/>
          </p:nvPr>
        </p:nvSpPr>
        <p:spPr/>
        <p:txBody>
          <a:bodyPr/>
          <a:lstStyle/>
          <a:p>
            <a:fld id="{6700107F-007B-0D4F-9017-A9FF1E72DE2E}" type="slidenum">
              <a:rPr lang="en-US" smtClean="0"/>
              <a:pPr/>
              <a:t>18</a:t>
            </a:fld>
            <a:endParaRPr lang="en-US" dirty="0"/>
          </a:p>
        </p:txBody>
      </p:sp>
      <p:sp>
        <p:nvSpPr>
          <p:cNvPr id="2" name="Title 1"/>
          <p:cNvSpPr>
            <a:spLocks noGrp="1"/>
          </p:cNvSpPr>
          <p:nvPr>
            <p:ph type="title"/>
          </p:nvPr>
        </p:nvSpPr>
        <p:spPr/>
        <p:txBody>
          <a:bodyPr/>
          <a:lstStyle/>
          <a:p>
            <a:r>
              <a:rPr lang="en-US" dirty="0"/>
              <a:t>ANS: A </a:t>
            </a:r>
          </a:p>
        </p:txBody>
      </p:sp>
    </p:spTree>
    <p:extLst>
      <p:ext uri="{BB962C8B-B14F-4D97-AF65-F5344CB8AC3E}">
        <p14:creationId xmlns:p14="http://schemas.microsoft.com/office/powerpoint/2010/main" val="3301269215"/>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417320"/>
            <a:ext cx="11927840" cy="4572000"/>
          </a:xfrm>
        </p:spPr>
        <p:txBody>
          <a:bodyPr/>
          <a:lstStyle/>
          <a:p>
            <a:r>
              <a:rPr lang="en-US" sz="3600" dirty="0"/>
              <a:t>Which of the following is a characteristic of a “critical” -rated vulnerability?  </a:t>
            </a:r>
          </a:p>
          <a:p>
            <a:r>
              <a:rPr lang="en-US" sz="3600" dirty="0"/>
              <a:t>a) It exists on an important server for the organization</a:t>
            </a:r>
          </a:p>
          <a:p>
            <a:r>
              <a:rPr lang="en-US" sz="3600" dirty="0"/>
              <a:t>b) It allows code execution from a remote, unauthenticated user</a:t>
            </a:r>
          </a:p>
          <a:p>
            <a:r>
              <a:rPr lang="en-US" sz="3600" dirty="0"/>
              <a:t>c) No patch exists yet for this particular vulnerability</a:t>
            </a:r>
          </a:p>
          <a:p>
            <a:r>
              <a:rPr lang="en-US" sz="3600" dirty="0"/>
              <a:t>d) It applies to all version of Windows</a:t>
            </a:r>
          </a:p>
        </p:txBody>
      </p:sp>
      <p:sp>
        <p:nvSpPr>
          <p:cNvPr id="4" name="Slide Number Placeholder 3"/>
          <p:cNvSpPr>
            <a:spLocks noGrp="1"/>
          </p:cNvSpPr>
          <p:nvPr>
            <p:ph type="sldNum" sz="quarter" idx="10"/>
          </p:nvPr>
        </p:nvSpPr>
        <p:spPr/>
        <p:txBody>
          <a:bodyPr/>
          <a:lstStyle/>
          <a:p>
            <a:fld id="{6700107F-007B-0D4F-9017-A9FF1E72DE2E}" type="slidenum">
              <a:rPr lang="en-US" smtClean="0"/>
              <a:pPr/>
              <a:t>19</a:t>
            </a:fld>
            <a:endParaRPr lang="en-US" dirty="0"/>
          </a:p>
        </p:txBody>
      </p:sp>
      <p:sp>
        <p:nvSpPr>
          <p:cNvPr id="2" name="Title 1"/>
          <p:cNvSpPr>
            <a:spLocks noGrp="1"/>
          </p:cNvSpPr>
          <p:nvPr>
            <p:ph type="title"/>
          </p:nvPr>
        </p:nvSpPr>
        <p:spPr/>
        <p:txBody>
          <a:bodyPr/>
          <a:lstStyle/>
          <a:p>
            <a:r>
              <a:rPr lang="en-US" dirty="0"/>
              <a:t>ANS: b</a:t>
            </a:r>
          </a:p>
        </p:txBody>
      </p:sp>
    </p:spTree>
    <p:extLst>
      <p:ext uri="{BB962C8B-B14F-4D97-AF65-F5344CB8AC3E}">
        <p14:creationId xmlns:p14="http://schemas.microsoft.com/office/powerpoint/2010/main" val="2959198374"/>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5F0B1-0431-49CD-9D51-74C6DD4CE2A6}"/>
              </a:ext>
            </a:extLst>
          </p:cNvPr>
          <p:cNvSpPr>
            <a:spLocks noGrp="1"/>
          </p:cNvSpPr>
          <p:nvPr>
            <p:ph type="sldNum" sz="quarter" idx="12"/>
          </p:nvPr>
        </p:nvSpPr>
        <p:spPr/>
        <p:txBody>
          <a:bodyPr/>
          <a:lstStyle/>
          <a:p>
            <a:fld id="{A12C446D-6113-E749-B2D6-33109B9D4DC9}" type="slidenum">
              <a:rPr lang="en-US" smtClean="0"/>
              <a:t>2</a:t>
            </a:fld>
            <a:endParaRPr lang="en-US" dirty="0"/>
          </a:p>
        </p:txBody>
      </p:sp>
      <p:sp>
        <p:nvSpPr>
          <p:cNvPr id="4" name="Title 3">
            <a:extLst>
              <a:ext uri="{FF2B5EF4-FFF2-40B4-BE49-F238E27FC236}">
                <a16:creationId xmlns:a16="http://schemas.microsoft.com/office/drawing/2014/main" id="{1DD303F9-708A-4394-A444-9A261E737736}"/>
              </a:ext>
            </a:extLst>
          </p:cNvPr>
          <p:cNvSpPr>
            <a:spLocks noGrp="1"/>
          </p:cNvSpPr>
          <p:nvPr>
            <p:ph type="title"/>
          </p:nvPr>
        </p:nvSpPr>
        <p:spPr/>
        <p:txBody>
          <a:bodyPr/>
          <a:lstStyle/>
          <a:p>
            <a:r>
              <a:rPr lang="en-CA" dirty="0"/>
              <a:t>ANS: C</a:t>
            </a:r>
          </a:p>
        </p:txBody>
      </p:sp>
      <p:pic>
        <p:nvPicPr>
          <p:cNvPr id="6" name="Picture 5">
            <a:extLst>
              <a:ext uri="{FF2B5EF4-FFF2-40B4-BE49-F238E27FC236}">
                <a16:creationId xmlns:a16="http://schemas.microsoft.com/office/drawing/2014/main" id="{F021CE08-CA9D-4CBF-A4B3-F0510B9EC054}"/>
              </a:ext>
            </a:extLst>
          </p:cNvPr>
          <p:cNvPicPr>
            <a:picLocks noChangeAspect="1"/>
          </p:cNvPicPr>
          <p:nvPr/>
        </p:nvPicPr>
        <p:blipFill>
          <a:blip r:embed="rId2"/>
          <a:stretch>
            <a:fillRect/>
          </a:stretch>
        </p:blipFill>
        <p:spPr>
          <a:xfrm>
            <a:off x="457201" y="1413459"/>
            <a:ext cx="11381874" cy="4591395"/>
          </a:xfrm>
          <a:prstGeom prst="rect">
            <a:avLst/>
          </a:prstGeom>
        </p:spPr>
      </p:pic>
    </p:spTree>
    <p:extLst>
      <p:ext uri="{BB962C8B-B14F-4D97-AF65-F5344CB8AC3E}">
        <p14:creationId xmlns:p14="http://schemas.microsoft.com/office/powerpoint/2010/main" val="639929845"/>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417320"/>
            <a:ext cx="11521440" cy="4572000"/>
          </a:xfrm>
        </p:spPr>
        <p:txBody>
          <a:bodyPr/>
          <a:lstStyle/>
          <a:p>
            <a:r>
              <a:rPr lang="en-US" sz="3600" dirty="0"/>
              <a:t>A company is needing reliable, low latency communications between a remote field site and headquarters located in a different country.  They also require the ability to use their existing SSL VPN to protect information.  Which protocol should they use?  </a:t>
            </a:r>
          </a:p>
          <a:p>
            <a:endParaRPr lang="en-US" sz="3600" dirty="0"/>
          </a:p>
          <a:p>
            <a:r>
              <a:rPr lang="en-US" sz="3600" dirty="0"/>
              <a:t>a) 802.11n			b) VSAT          c)VLAN         d)ISA100.11a</a:t>
            </a:r>
          </a:p>
        </p:txBody>
      </p:sp>
      <p:sp>
        <p:nvSpPr>
          <p:cNvPr id="4" name="Slide Number Placeholder 3"/>
          <p:cNvSpPr>
            <a:spLocks noGrp="1"/>
          </p:cNvSpPr>
          <p:nvPr>
            <p:ph type="sldNum" sz="quarter" idx="10"/>
          </p:nvPr>
        </p:nvSpPr>
        <p:spPr/>
        <p:txBody>
          <a:bodyPr/>
          <a:lstStyle/>
          <a:p>
            <a:fld id="{6700107F-007B-0D4F-9017-A9FF1E72DE2E}" type="slidenum">
              <a:rPr lang="en-US" smtClean="0"/>
              <a:pPr/>
              <a:t>20</a:t>
            </a:fld>
            <a:endParaRPr lang="en-US" dirty="0"/>
          </a:p>
        </p:txBody>
      </p:sp>
      <p:sp>
        <p:nvSpPr>
          <p:cNvPr id="2" name="Title 1"/>
          <p:cNvSpPr>
            <a:spLocks noGrp="1"/>
          </p:cNvSpPr>
          <p:nvPr>
            <p:ph type="title"/>
          </p:nvPr>
        </p:nvSpPr>
        <p:spPr/>
        <p:txBody>
          <a:bodyPr/>
          <a:lstStyle/>
          <a:p>
            <a:r>
              <a:rPr lang="en-US" dirty="0"/>
              <a:t>ANS: b</a:t>
            </a:r>
          </a:p>
        </p:txBody>
      </p:sp>
    </p:spTree>
    <p:extLst>
      <p:ext uri="{BB962C8B-B14F-4D97-AF65-F5344CB8AC3E}">
        <p14:creationId xmlns:p14="http://schemas.microsoft.com/office/powerpoint/2010/main" val="3169034263"/>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417320"/>
            <a:ext cx="11927840" cy="4572000"/>
          </a:xfrm>
        </p:spPr>
        <p:txBody>
          <a:bodyPr/>
          <a:lstStyle/>
          <a:p>
            <a:r>
              <a:rPr lang="en-US" sz="4000" dirty="0"/>
              <a:t>What must an attacker identify about a wireless network in order to perform a DoS attack against it?</a:t>
            </a:r>
          </a:p>
          <a:p>
            <a:r>
              <a:rPr lang="en-US" sz="4000" dirty="0"/>
              <a:t>a) a session key </a:t>
            </a:r>
          </a:p>
          <a:p>
            <a:r>
              <a:rPr lang="en-US" sz="4000" dirty="0"/>
              <a:t>b) the frequency </a:t>
            </a:r>
          </a:p>
          <a:p>
            <a:r>
              <a:rPr lang="en-US" sz="4000" dirty="0"/>
              <a:t>c) a previously used MAC address</a:t>
            </a:r>
          </a:p>
          <a:p>
            <a:r>
              <a:rPr lang="en-US" sz="4000" dirty="0"/>
              <a:t>d) the encryption algorithm</a:t>
            </a:r>
          </a:p>
        </p:txBody>
      </p:sp>
      <p:sp>
        <p:nvSpPr>
          <p:cNvPr id="4" name="Slide Number Placeholder 3"/>
          <p:cNvSpPr>
            <a:spLocks noGrp="1"/>
          </p:cNvSpPr>
          <p:nvPr>
            <p:ph type="sldNum" sz="quarter" idx="10"/>
          </p:nvPr>
        </p:nvSpPr>
        <p:spPr/>
        <p:txBody>
          <a:bodyPr/>
          <a:lstStyle/>
          <a:p>
            <a:fld id="{6700107F-007B-0D4F-9017-A9FF1E72DE2E}" type="slidenum">
              <a:rPr lang="en-US" smtClean="0"/>
              <a:pPr/>
              <a:t>21</a:t>
            </a:fld>
            <a:endParaRPr lang="en-US" dirty="0"/>
          </a:p>
        </p:txBody>
      </p:sp>
      <p:sp>
        <p:nvSpPr>
          <p:cNvPr id="2" name="Title 1"/>
          <p:cNvSpPr>
            <a:spLocks noGrp="1"/>
          </p:cNvSpPr>
          <p:nvPr>
            <p:ph type="title"/>
          </p:nvPr>
        </p:nvSpPr>
        <p:spPr/>
        <p:txBody>
          <a:bodyPr/>
          <a:lstStyle/>
          <a:p>
            <a:r>
              <a:rPr lang="en-US" dirty="0"/>
              <a:t>ANS: b</a:t>
            </a:r>
          </a:p>
        </p:txBody>
      </p:sp>
    </p:spTree>
    <p:extLst>
      <p:ext uri="{BB962C8B-B14F-4D97-AF65-F5344CB8AC3E}">
        <p14:creationId xmlns:p14="http://schemas.microsoft.com/office/powerpoint/2010/main" val="3220263861"/>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7220BF-65E6-41DA-A99A-30CA28469C9F}"/>
              </a:ext>
            </a:extLst>
          </p:cNvPr>
          <p:cNvSpPr>
            <a:spLocks noGrp="1"/>
          </p:cNvSpPr>
          <p:nvPr>
            <p:ph idx="1"/>
          </p:nvPr>
        </p:nvSpPr>
        <p:spPr/>
        <p:txBody>
          <a:bodyPr/>
          <a:lstStyle/>
          <a:p>
            <a:r>
              <a:rPr lang="en-US" sz="4000" dirty="0"/>
              <a:t>What is the main purpose of deploying Active Directory?</a:t>
            </a:r>
          </a:p>
          <a:p>
            <a:r>
              <a:rPr lang="en-US" sz="4000" dirty="0"/>
              <a:t>a) IP address management</a:t>
            </a:r>
          </a:p>
          <a:p>
            <a:r>
              <a:rPr lang="en-US" sz="4000" dirty="0"/>
              <a:t>b) User and computer management</a:t>
            </a:r>
          </a:p>
          <a:p>
            <a:r>
              <a:rPr lang="en-US" sz="4000" dirty="0"/>
              <a:t>c) OS Patch Management</a:t>
            </a:r>
          </a:p>
          <a:p>
            <a:r>
              <a:rPr lang="en-US" sz="4000" dirty="0"/>
              <a:t>d) Software application management</a:t>
            </a:r>
          </a:p>
        </p:txBody>
      </p:sp>
      <p:sp>
        <p:nvSpPr>
          <p:cNvPr id="3" name="Slide Number Placeholder 2">
            <a:extLst>
              <a:ext uri="{FF2B5EF4-FFF2-40B4-BE49-F238E27FC236}">
                <a16:creationId xmlns:a16="http://schemas.microsoft.com/office/drawing/2014/main" id="{53A4D603-CBD3-4BCE-811D-F1A0AA605DE8}"/>
              </a:ext>
            </a:extLst>
          </p:cNvPr>
          <p:cNvSpPr>
            <a:spLocks noGrp="1"/>
          </p:cNvSpPr>
          <p:nvPr>
            <p:ph type="sldNum" sz="quarter" idx="10"/>
          </p:nvPr>
        </p:nvSpPr>
        <p:spPr/>
        <p:txBody>
          <a:bodyPr/>
          <a:lstStyle/>
          <a:p>
            <a:fld id="{A12C446D-6113-E749-B2D6-33109B9D4DC9}" type="slidenum">
              <a:rPr lang="en-US" smtClean="0"/>
              <a:pPr/>
              <a:t>22</a:t>
            </a:fld>
            <a:endParaRPr lang="en-US" dirty="0"/>
          </a:p>
        </p:txBody>
      </p:sp>
      <p:sp>
        <p:nvSpPr>
          <p:cNvPr id="4" name="Title 3">
            <a:extLst>
              <a:ext uri="{FF2B5EF4-FFF2-40B4-BE49-F238E27FC236}">
                <a16:creationId xmlns:a16="http://schemas.microsoft.com/office/drawing/2014/main" id="{2C6F8E80-C035-40D9-9320-6D557521651E}"/>
              </a:ext>
            </a:extLst>
          </p:cNvPr>
          <p:cNvSpPr>
            <a:spLocks noGrp="1"/>
          </p:cNvSpPr>
          <p:nvPr>
            <p:ph type="title"/>
          </p:nvPr>
        </p:nvSpPr>
        <p:spPr/>
        <p:txBody>
          <a:bodyPr/>
          <a:lstStyle/>
          <a:p>
            <a:r>
              <a:rPr lang="en-US" dirty="0"/>
              <a:t>ANS: b</a:t>
            </a:r>
          </a:p>
        </p:txBody>
      </p:sp>
    </p:spTree>
    <p:extLst>
      <p:ext uri="{BB962C8B-B14F-4D97-AF65-F5344CB8AC3E}">
        <p14:creationId xmlns:p14="http://schemas.microsoft.com/office/powerpoint/2010/main" val="1163667342"/>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7D0E4F-C171-4B8F-A685-3979987361E3}"/>
              </a:ext>
            </a:extLst>
          </p:cNvPr>
          <p:cNvSpPr>
            <a:spLocks noGrp="1"/>
          </p:cNvSpPr>
          <p:nvPr>
            <p:ph type="sldNum" sz="quarter" idx="12"/>
          </p:nvPr>
        </p:nvSpPr>
        <p:spPr/>
        <p:txBody>
          <a:bodyPr/>
          <a:lstStyle/>
          <a:p>
            <a:fld id="{A12C446D-6113-E749-B2D6-33109B9D4DC9}" type="slidenum">
              <a:rPr lang="en-US" smtClean="0"/>
              <a:t>23</a:t>
            </a:fld>
            <a:endParaRPr lang="en-US" dirty="0"/>
          </a:p>
        </p:txBody>
      </p:sp>
      <p:sp>
        <p:nvSpPr>
          <p:cNvPr id="4" name="Title 3">
            <a:extLst>
              <a:ext uri="{FF2B5EF4-FFF2-40B4-BE49-F238E27FC236}">
                <a16:creationId xmlns:a16="http://schemas.microsoft.com/office/drawing/2014/main" id="{1499DFC8-FDD5-4BB9-AEC4-469FA96016B1}"/>
              </a:ext>
            </a:extLst>
          </p:cNvPr>
          <p:cNvSpPr>
            <a:spLocks noGrp="1"/>
          </p:cNvSpPr>
          <p:nvPr>
            <p:ph type="title"/>
          </p:nvPr>
        </p:nvSpPr>
        <p:spPr/>
        <p:txBody>
          <a:bodyPr/>
          <a:lstStyle/>
          <a:p>
            <a:r>
              <a:rPr lang="en-CA" dirty="0"/>
              <a:t>ANS: B</a:t>
            </a:r>
          </a:p>
        </p:txBody>
      </p:sp>
      <p:sp>
        <p:nvSpPr>
          <p:cNvPr id="5" name="Content Placeholder 4">
            <a:extLst>
              <a:ext uri="{FF2B5EF4-FFF2-40B4-BE49-F238E27FC236}">
                <a16:creationId xmlns:a16="http://schemas.microsoft.com/office/drawing/2014/main" id="{8A37D5AC-3132-4379-B413-67B589943BFC}"/>
              </a:ext>
            </a:extLst>
          </p:cNvPr>
          <p:cNvSpPr>
            <a:spLocks noGrp="1"/>
          </p:cNvSpPr>
          <p:nvPr>
            <p:ph idx="13"/>
          </p:nvPr>
        </p:nvSpPr>
        <p:spPr>
          <a:xfrm>
            <a:off x="365760" y="1300480"/>
            <a:ext cx="11457432" cy="4808220"/>
          </a:xfrm>
        </p:spPr>
        <p:txBody>
          <a:bodyPr/>
          <a:lstStyle/>
          <a:p>
            <a:pPr marL="0" indent="0">
              <a:buNone/>
            </a:pPr>
            <a:r>
              <a:rPr lang="en-CA" sz="4000" dirty="0"/>
              <a:t>Which of the following locations would be the Unix equivalent of \Program files?</a:t>
            </a:r>
          </a:p>
          <a:p>
            <a:pPr marL="0" indent="0">
              <a:buNone/>
            </a:pPr>
            <a:endParaRPr lang="en-CA" sz="2400" dirty="0"/>
          </a:p>
          <a:p>
            <a:pPr marL="0" indent="0">
              <a:buNone/>
            </a:pPr>
            <a:r>
              <a:rPr lang="en-CA" sz="4000" dirty="0"/>
              <a:t>a) /boot</a:t>
            </a:r>
          </a:p>
          <a:p>
            <a:pPr marL="0" indent="0">
              <a:buNone/>
            </a:pPr>
            <a:r>
              <a:rPr lang="en-CA" sz="4000" dirty="0"/>
              <a:t>b) /</a:t>
            </a:r>
            <a:r>
              <a:rPr lang="en-CA" sz="4000" dirty="0" err="1"/>
              <a:t>usr</a:t>
            </a:r>
            <a:endParaRPr lang="en-CA" sz="4000" dirty="0"/>
          </a:p>
          <a:p>
            <a:pPr marL="0" indent="0">
              <a:buNone/>
            </a:pPr>
            <a:r>
              <a:rPr lang="en-CA" sz="4000" dirty="0"/>
              <a:t>c) /root</a:t>
            </a:r>
          </a:p>
          <a:p>
            <a:pPr marL="0" indent="0">
              <a:buNone/>
            </a:pPr>
            <a:r>
              <a:rPr lang="en-CA" sz="4000" dirty="0"/>
              <a:t>d) /</a:t>
            </a:r>
            <a:r>
              <a:rPr lang="en-CA" sz="4000" dirty="0" err="1"/>
              <a:t>etc</a:t>
            </a:r>
            <a:endParaRPr lang="en-CA" sz="4000" dirty="0"/>
          </a:p>
          <a:p>
            <a:pPr marL="0" indent="0">
              <a:buNone/>
            </a:pPr>
            <a:r>
              <a:rPr lang="en-CA" sz="4000" dirty="0"/>
              <a:t>e) /dev</a:t>
            </a:r>
          </a:p>
        </p:txBody>
      </p:sp>
    </p:spTree>
    <p:extLst>
      <p:ext uri="{BB962C8B-B14F-4D97-AF65-F5344CB8AC3E}">
        <p14:creationId xmlns:p14="http://schemas.microsoft.com/office/powerpoint/2010/main" val="2997726429"/>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365125" y="1417638"/>
          <a:ext cx="11245851" cy="4632960"/>
        </p:xfrm>
        <a:graphic>
          <a:graphicData uri="http://schemas.openxmlformats.org/drawingml/2006/table">
            <a:tbl>
              <a:tblPr firstRow="1" bandRow="1">
                <a:tableStyleId>{5C22544A-7EE6-4342-B048-85BDC9FD1C3A}</a:tableStyleId>
              </a:tblPr>
              <a:tblGrid>
                <a:gridCol w="3956875">
                  <a:extLst>
                    <a:ext uri="{9D8B030D-6E8A-4147-A177-3AD203B41FA5}">
                      <a16:colId xmlns:a16="http://schemas.microsoft.com/office/drawing/2014/main" val="20000"/>
                    </a:ext>
                  </a:extLst>
                </a:gridCol>
                <a:gridCol w="7288976">
                  <a:extLst>
                    <a:ext uri="{9D8B030D-6E8A-4147-A177-3AD203B41FA5}">
                      <a16:colId xmlns:a16="http://schemas.microsoft.com/office/drawing/2014/main" val="20001"/>
                    </a:ext>
                  </a:extLst>
                </a:gridCol>
              </a:tblGrid>
              <a:tr h="335280">
                <a:tc>
                  <a:txBody>
                    <a:bodyPr/>
                    <a:lstStyle/>
                    <a:p>
                      <a:pPr algn="ctr"/>
                      <a:r>
                        <a:rPr lang="en-US" sz="1600" dirty="0"/>
                        <a:t>Windows</a:t>
                      </a:r>
                    </a:p>
                  </a:txBody>
                  <a:tcPr marL="124955" marR="124955"/>
                </a:tc>
                <a:tc>
                  <a:txBody>
                    <a:bodyPr/>
                    <a:lstStyle/>
                    <a:p>
                      <a:pPr algn="ctr"/>
                      <a:r>
                        <a:rPr lang="en-US" sz="1600" dirty="0"/>
                        <a:t>Linux / UNIX</a:t>
                      </a:r>
                    </a:p>
                  </a:txBody>
                  <a:tcPr marL="124955" marR="124955"/>
                </a:tc>
                <a:extLst>
                  <a:ext uri="{0D108BD9-81ED-4DB2-BD59-A6C34878D82A}">
                    <a16:rowId xmlns:a16="http://schemas.microsoft.com/office/drawing/2014/main" val="10000"/>
                  </a:ext>
                </a:extLst>
              </a:tr>
              <a:tr h="335280">
                <a:tc>
                  <a:txBody>
                    <a:bodyPr/>
                    <a:lstStyle/>
                    <a:p>
                      <a:r>
                        <a:rPr lang="en-US" sz="1600" dirty="0"/>
                        <a:t>C:\</a:t>
                      </a:r>
                      <a:r>
                        <a:rPr lang="en-US" sz="1600" baseline="0" dirty="0"/>
                        <a:t> </a:t>
                      </a:r>
                      <a:endParaRPr lang="en-US" sz="1600" dirty="0"/>
                    </a:p>
                  </a:txBody>
                  <a:tcPr marL="124955" marR="1249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  -  root folder or root file system</a:t>
                      </a:r>
                    </a:p>
                  </a:txBody>
                  <a:tcPr marL="124955" marR="124955"/>
                </a:tc>
                <a:extLst>
                  <a:ext uri="{0D108BD9-81ED-4DB2-BD59-A6C34878D82A}">
                    <a16:rowId xmlns:a16="http://schemas.microsoft.com/office/drawing/2014/main" val="10001"/>
                  </a:ext>
                </a:extLst>
              </a:tr>
              <a:tr h="822960">
                <a:tc>
                  <a:txBody>
                    <a:bodyPr/>
                    <a:lstStyle/>
                    <a:p>
                      <a:r>
                        <a:rPr lang="en-US" sz="1600" dirty="0"/>
                        <a:t>\Windows</a:t>
                      </a:r>
                    </a:p>
                  </a:txBody>
                  <a:tcPr marL="124955" marR="124955"/>
                </a:tc>
                <a:tc>
                  <a:txBody>
                    <a:bodyPr/>
                    <a:lstStyle/>
                    <a:p>
                      <a:r>
                        <a:rPr lang="en-US" sz="1600" dirty="0"/>
                        <a:t>/boot  -  kernel</a:t>
                      </a:r>
                    </a:p>
                    <a:p>
                      <a:r>
                        <a:rPr lang="en-US" sz="1600" dirty="0"/>
                        <a:t>/bin </a:t>
                      </a:r>
                      <a:r>
                        <a:rPr lang="en-US" sz="1600" baseline="0" dirty="0"/>
                        <a:t> -  core shell command for normal users</a:t>
                      </a:r>
                      <a:endParaRPr lang="en-US" sz="1600" dirty="0"/>
                    </a:p>
                    <a:p>
                      <a:r>
                        <a:rPr lang="en-US" sz="1600" dirty="0"/>
                        <a:t>/sbin  -  core shell commands for super users (root)</a:t>
                      </a:r>
                    </a:p>
                  </a:txBody>
                  <a:tcPr marL="124955" marR="124955"/>
                </a:tc>
                <a:extLst>
                  <a:ext uri="{0D108BD9-81ED-4DB2-BD59-A6C34878D82A}">
                    <a16:rowId xmlns:a16="http://schemas.microsoft.com/office/drawing/2014/main" val="10002"/>
                  </a:ext>
                </a:extLst>
              </a:tr>
              <a:tr h="822960">
                <a:tc>
                  <a:txBody>
                    <a:bodyPr/>
                    <a:lstStyle/>
                    <a:p>
                      <a:r>
                        <a:rPr lang="en-US" sz="1600" dirty="0"/>
                        <a:t>\Program</a:t>
                      </a:r>
                      <a:r>
                        <a:rPr lang="en-US" sz="1600" baseline="0" dirty="0"/>
                        <a:t> Files</a:t>
                      </a:r>
                    </a:p>
                    <a:p>
                      <a:r>
                        <a:rPr lang="en-US" sz="1600" baseline="0" dirty="0"/>
                        <a:t>\Program Files (x86)</a:t>
                      </a:r>
                      <a:endParaRPr lang="en-US" sz="1600" dirty="0"/>
                    </a:p>
                  </a:txBody>
                  <a:tcPr marL="124955" marR="124955"/>
                </a:tc>
                <a:tc>
                  <a:txBody>
                    <a:bodyPr/>
                    <a:lstStyle/>
                    <a:p>
                      <a:r>
                        <a:rPr lang="en-US" sz="1600" dirty="0"/>
                        <a:t>/usr  -</a:t>
                      </a:r>
                      <a:r>
                        <a:rPr lang="en-US" sz="1600" baseline="0" dirty="0"/>
                        <a:t>  higher level OS and third-party apps</a:t>
                      </a:r>
                      <a:endParaRPr lang="en-US" sz="1600" dirty="0"/>
                    </a:p>
                    <a:p>
                      <a:r>
                        <a:rPr lang="en-US" sz="1600" dirty="0"/>
                        <a:t>/var  -  writable storage</a:t>
                      </a:r>
                      <a:r>
                        <a:rPr lang="en-US" sz="1600" baseline="0" dirty="0"/>
                        <a:t> for apps</a:t>
                      </a:r>
                    </a:p>
                    <a:p>
                      <a:r>
                        <a:rPr lang="en-US" sz="1600" baseline="0" dirty="0"/>
                        <a:t>/tmp  -  temporary storage for apps</a:t>
                      </a:r>
                      <a:endParaRPr lang="en-US" sz="1600" dirty="0"/>
                    </a:p>
                  </a:txBody>
                  <a:tcPr marL="124955" marR="124955"/>
                </a:tc>
                <a:extLst>
                  <a:ext uri="{0D108BD9-81ED-4DB2-BD59-A6C34878D82A}">
                    <a16:rowId xmlns:a16="http://schemas.microsoft.com/office/drawing/2014/main" val="10003"/>
                  </a:ext>
                </a:extLst>
              </a:tr>
              <a:tr h="579120">
                <a:tc>
                  <a:txBody>
                    <a:bodyPr/>
                    <a:lstStyle/>
                    <a:p>
                      <a:r>
                        <a:rPr lang="en-US" sz="1600" dirty="0"/>
                        <a:t>\Users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\Documents and Settings</a:t>
                      </a:r>
                    </a:p>
                  </a:txBody>
                  <a:tcPr marL="124955" marR="124955"/>
                </a:tc>
                <a:tc>
                  <a:txBody>
                    <a:bodyPr/>
                    <a:lstStyle/>
                    <a:p>
                      <a:r>
                        <a:rPr lang="en-US" sz="1600" dirty="0"/>
                        <a:t>/root  -  root's</a:t>
                      </a:r>
                      <a:r>
                        <a:rPr lang="en-US" sz="1600" baseline="0" dirty="0"/>
                        <a:t> home directory  (*nix's administrator)</a:t>
                      </a:r>
                      <a:endParaRPr lang="en-US" sz="1600" dirty="0"/>
                    </a:p>
                    <a:p>
                      <a:r>
                        <a:rPr lang="en-US" sz="1600" dirty="0"/>
                        <a:t>/home  -  all normal</a:t>
                      </a:r>
                      <a:r>
                        <a:rPr lang="en-US" sz="1600" baseline="0" dirty="0"/>
                        <a:t> user's home directories</a:t>
                      </a:r>
                      <a:endParaRPr lang="en-US" sz="1600" dirty="0"/>
                    </a:p>
                  </a:txBody>
                  <a:tcPr marL="124955" marR="124955"/>
                </a:tc>
                <a:extLst>
                  <a:ext uri="{0D108BD9-81ED-4DB2-BD59-A6C34878D82A}">
                    <a16:rowId xmlns:a16="http://schemas.microsoft.com/office/drawing/2014/main" val="10004"/>
                  </a:ext>
                </a:extLst>
              </a:tr>
              <a:tr h="335280">
                <a:tc>
                  <a:txBody>
                    <a:bodyPr/>
                    <a:lstStyle/>
                    <a:p>
                      <a:r>
                        <a:rPr lang="en-US" sz="1600" dirty="0"/>
                        <a:t>Windows Registry</a:t>
                      </a:r>
                    </a:p>
                  </a:txBody>
                  <a:tcPr marL="124955" marR="124955"/>
                </a:tc>
                <a:tc>
                  <a:txBody>
                    <a:bodyPr/>
                    <a:lstStyle/>
                    <a:p>
                      <a:r>
                        <a:rPr lang="en-US" sz="1600" dirty="0"/>
                        <a:t>/etc</a:t>
                      </a:r>
                      <a:r>
                        <a:rPr lang="en-US" sz="1600" baseline="0" dirty="0"/>
                        <a:t>  -  configuration directory</a:t>
                      </a:r>
                      <a:endParaRPr lang="en-US" sz="1600" dirty="0"/>
                    </a:p>
                  </a:txBody>
                  <a:tcPr marL="124955" marR="124955"/>
                </a:tc>
                <a:extLst>
                  <a:ext uri="{0D108BD9-81ED-4DB2-BD59-A6C34878D82A}">
                    <a16:rowId xmlns:a16="http://schemas.microsoft.com/office/drawing/2014/main" val="10005"/>
                  </a:ext>
                </a:extLst>
              </a:tr>
              <a:tr h="822960">
                <a:tc>
                  <a:txBody>
                    <a:bodyPr/>
                    <a:lstStyle/>
                    <a:p>
                      <a:r>
                        <a:rPr lang="en-US" sz="1600" dirty="0"/>
                        <a:t>Windows</a:t>
                      </a:r>
                      <a:r>
                        <a:rPr lang="en-US" sz="1600" baseline="0" dirty="0"/>
                        <a:t> APIs</a:t>
                      </a:r>
                      <a:endParaRPr lang="en-US" sz="1600" dirty="0"/>
                    </a:p>
                  </a:txBody>
                  <a:tcPr marL="124955" marR="124955"/>
                </a:tc>
                <a:tc>
                  <a:txBody>
                    <a:bodyPr/>
                    <a:lstStyle/>
                    <a:p>
                      <a:r>
                        <a:rPr lang="en-US" sz="1600" dirty="0"/>
                        <a:t>/dev  -</a:t>
                      </a:r>
                      <a:r>
                        <a:rPr lang="en-US" sz="1600" baseline="0" dirty="0"/>
                        <a:t>  interface with devices</a:t>
                      </a:r>
                      <a:endParaRPr lang="en-US" sz="1600" dirty="0"/>
                    </a:p>
                    <a:p>
                      <a:r>
                        <a:rPr lang="en-US" sz="1600" dirty="0"/>
                        <a:t>/proc  -  interface</a:t>
                      </a:r>
                      <a:r>
                        <a:rPr lang="en-US" sz="1600" baseline="0" dirty="0"/>
                        <a:t> </a:t>
                      </a:r>
                      <a:r>
                        <a:rPr lang="en-US" sz="1600" dirty="0"/>
                        <a:t>running</a:t>
                      </a:r>
                      <a:r>
                        <a:rPr lang="en-US" sz="1600" baseline="0" dirty="0"/>
                        <a:t> processes</a:t>
                      </a:r>
                      <a:endParaRPr lang="en-US" sz="1600" dirty="0"/>
                    </a:p>
                    <a:p>
                      <a:r>
                        <a:rPr lang="en-US" sz="1600" dirty="0"/>
                        <a:t>/sys  -  interface with kernel</a:t>
                      </a:r>
                    </a:p>
                  </a:txBody>
                  <a:tcPr marL="124955" marR="124955"/>
                </a:tc>
                <a:extLst>
                  <a:ext uri="{0D108BD9-81ED-4DB2-BD59-A6C34878D82A}">
                    <a16:rowId xmlns:a16="http://schemas.microsoft.com/office/drawing/2014/main" val="10006"/>
                  </a:ext>
                </a:extLst>
              </a:tr>
              <a:tr h="579120">
                <a:tc>
                  <a:txBody>
                    <a:bodyPr/>
                    <a:lstStyle/>
                    <a:p>
                      <a:r>
                        <a:rPr lang="en-US" sz="1600" baseline="0" dirty="0"/>
                        <a:t>D:\  E:\  F:\</a:t>
                      </a:r>
                      <a:endParaRPr lang="en-US" sz="1600" dirty="0"/>
                    </a:p>
                  </a:txBody>
                  <a:tcPr marL="124955" marR="124955"/>
                </a:tc>
                <a:tc>
                  <a:txBody>
                    <a:bodyPr/>
                    <a:lstStyle/>
                    <a:p>
                      <a:r>
                        <a:rPr lang="en-US" sz="1600" dirty="0"/>
                        <a:t>All storage</a:t>
                      </a:r>
                      <a:r>
                        <a:rPr lang="en-US" sz="1600" baseline="0" dirty="0"/>
                        <a:t> devices mounted somewhere inside /</a:t>
                      </a:r>
                    </a:p>
                    <a:p>
                      <a:r>
                        <a:rPr lang="en-US" sz="1600" dirty="0"/>
                        <a:t>Most Linux</a:t>
                      </a:r>
                      <a:r>
                        <a:rPr lang="en-US" sz="1600" baseline="0" dirty="0"/>
                        <a:t> distributions mount removable media in subfolders of /media</a:t>
                      </a:r>
                      <a:endParaRPr lang="en-US" sz="1600" dirty="0"/>
                    </a:p>
                  </a:txBody>
                  <a:tcPr marL="124955" marR="124955"/>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0"/>
          </p:nvPr>
        </p:nvSpPr>
        <p:spPr/>
        <p:txBody>
          <a:bodyPr/>
          <a:lstStyle/>
          <a:p>
            <a:fld id="{A12C446D-6113-E749-B2D6-33109B9D4DC9}" type="slidenum">
              <a:rPr lang="en-US" smtClean="0"/>
              <a:pPr/>
              <a:t>24</a:t>
            </a:fld>
            <a:endParaRPr lang="en-US" dirty="0"/>
          </a:p>
        </p:txBody>
      </p:sp>
      <p:sp>
        <p:nvSpPr>
          <p:cNvPr id="34818" name="Rectangle 2"/>
          <p:cNvSpPr>
            <a:spLocks noGrp="1" noChangeArrowheads="1"/>
          </p:cNvSpPr>
          <p:nvPr>
            <p:ph type="title"/>
          </p:nvPr>
        </p:nvSpPr>
        <p:spPr/>
        <p:txBody>
          <a:bodyPr/>
          <a:lstStyle/>
          <a:p>
            <a:r>
              <a:rPr lang="en-US" dirty="0"/>
              <a:t>File System Layout</a:t>
            </a:r>
          </a:p>
        </p:txBody>
      </p:sp>
    </p:spTree>
    <p:extLst>
      <p:ext uri="{BB962C8B-B14F-4D97-AF65-F5344CB8AC3E}">
        <p14:creationId xmlns:p14="http://schemas.microsoft.com/office/powerpoint/2010/main" val="220000565"/>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DAE744-8B83-45F2-B2EA-B4ADC6A1B5D2}"/>
              </a:ext>
            </a:extLst>
          </p:cNvPr>
          <p:cNvSpPr>
            <a:spLocks noGrp="1"/>
          </p:cNvSpPr>
          <p:nvPr>
            <p:ph type="sldNum" sz="quarter" idx="12"/>
          </p:nvPr>
        </p:nvSpPr>
        <p:spPr/>
        <p:txBody>
          <a:bodyPr/>
          <a:lstStyle/>
          <a:p>
            <a:fld id="{A12C446D-6113-E749-B2D6-33109B9D4DC9}" type="slidenum">
              <a:rPr lang="en-US" smtClean="0"/>
              <a:t>25</a:t>
            </a:fld>
            <a:endParaRPr lang="en-US" dirty="0"/>
          </a:p>
        </p:txBody>
      </p:sp>
      <p:sp>
        <p:nvSpPr>
          <p:cNvPr id="4" name="Title 3">
            <a:extLst>
              <a:ext uri="{FF2B5EF4-FFF2-40B4-BE49-F238E27FC236}">
                <a16:creationId xmlns:a16="http://schemas.microsoft.com/office/drawing/2014/main" id="{6C606785-C4A1-4463-A644-9FEA17A9EA27}"/>
              </a:ext>
            </a:extLst>
          </p:cNvPr>
          <p:cNvSpPr>
            <a:spLocks noGrp="1"/>
          </p:cNvSpPr>
          <p:nvPr>
            <p:ph type="title"/>
          </p:nvPr>
        </p:nvSpPr>
        <p:spPr/>
        <p:txBody>
          <a:bodyPr/>
          <a:lstStyle/>
          <a:p>
            <a:r>
              <a:rPr lang="en-CA" dirty="0"/>
              <a:t>ANS:  A</a:t>
            </a:r>
          </a:p>
        </p:txBody>
      </p:sp>
      <p:pic>
        <p:nvPicPr>
          <p:cNvPr id="6" name="Content Placeholder 5">
            <a:extLst>
              <a:ext uri="{FF2B5EF4-FFF2-40B4-BE49-F238E27FC236}">
                <a16:creationId xmlns:a16="http://schemas.microsoft.com/office/drawing/2014/main" id="{69B83560-E6D7-40BA-A592-C22D0042C365}"/>
              </a:ext>
            </a:extLst>
          </p:cNvPr>
          <p:cNvPicPr>
            <a:picLocks noGrp="1" noChangeAspect="1"/>
          </p:cNvPicPr>
          <p:nvPr>
            <p:ph idx="13"/>
          </p:nvPr>
        </p:nvPicPr>
        <p:blipFill>
          <a:blip r:embed="rId2"/>
          <a:stretch>
            <a:fillRect/>
          </a:stretch>
        </p:blipFill>
        <p:spPr>
          <a:xfrm>
            <a:off x="348916" y="1209674"/>
            <a:ext cx="7196203" cy="4974557"/>
          </a:xfrm>
          <a:prstGeom prst="rect">
            <a:avLst/>
          </a:prstGeom>
        </p:spPr>
      </p:pic>
      <p:sp>
        <p:nvSpPr>
          <p:cNvPr id="2" name="TextBox 1">
            <a:extLst>
              <a:ext uri="{FF2B5EF4-FFF2-40B4-BE49-F238E27FC236}">
                <a16:creationId xmlns:a16="http://schemas.microsoft.com/office/drawing/2014/main" id="{279F8F94-FCDC-4DD7-8C1E-1637D38617CF}"/>
              </a:ext>
            </a:extLst>
          </p:cNvPr>
          <p:cNvSpPr txBox="1"/>
          <p:nvPr/>
        </p:nvSpPr>
        <p:spPr>
          <a:xfrm>
            <a:off x="7264400" y="2108200"/>
            <a:ext cx="4272281" cy="3539430"/>
          </a:xfrm>
          <a:prstGeom prst="rect">
            <a:avLst/>
          </a:prstGeom>
          <a:noFill/>
        </p:spPr>
        <p:txBody>
          <a:bodyPr wrap="square" rtlCol="0">
            <a:spAutoFit/>
          </a:bodyPr>
          <a:lstStyle/>
          <a:p>
            <a:r>
              <a:rPr lang="en-CA" sz="3200" dirty="0"/>
              <a:t>a)  10.10.7.1/24</a:t>
            </a:r>
          </a:p>
          <a:p>
            <a:endParaRPr lang="en-CA" sz="3200" dirty="0"/>
          </a:p>
          <a:p>
            <a:r>
              <a:rPr lang="en-CA" sz="3200" dirty="0"/>
              <a:t>b) 10.10.6.1/24</a:t>
            </a:r>
          </a:p>
          <a:p>
            <a:endParaRPr lang="en-CA" sz="3200" dirty="0"/>
          </a:p>
          <a:p>
            <a:r>
              <a:rPr lang="en-CA" sz="3200" dirty="0"/>
              <a:t>c) 10.10.5.1/24</a:t>
            </a:r>
          </a:p>
          <a:p>
            <a:endParaRPr lang="en-CA" sz="3200" dirty="0"/>
          </a:p>
          <a:p>
            <a:r>
              <a:rPr lang="en-CA" sz="3200" dirty="0"/>
              <a:t>d) 10.10.4.2/24</a:t>
            </a:r>
          </a:p>
        </p:txBody>
      </p:sp>
    </p:spTree>
    <p:extLst>
      <p:ext uri="{BB962C8B-B14F-4D97-AF65-F5344CB8AC3E}">
        <p14:creationId xmlns:p14="http://schemas.microsoft.com/office/powerpoint/2010/main" val="3883401436"/>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2AA1FF-08B6-4D90-A7E4-98EAD8FDFFB1}"/>
              </a:ext>
            </a:extLst>
          </p:cNvPr>
          <p:cNvSpPr>
            <a:spLocks noGrp="1"/>
          </p:cNvSpPr>
          <p:nvPr>
            <p:ph type="sldNum" sz="quarter" idx="12"/>
          </p:nvPr>
        </p:nvSpPr>
        <p:spPr/>
        <p:txBody>
          <a:bodyPr/>
          <a:lstStyle/>
          <a:p>
            <a:fld id="{A12C446D-6113-E749-B2D6-33109B9D4DC9}" type="slidenum">
              <a:rPr lang="en-US" smtClean="0"/>
              <a:t>26</a:t>
            </a:fld>
            <a:endParaRPr lang="en-US" dirty="0"/>
          </a:p>
        </p:txBody>
      </p:sp>
      <p:sp>
        <p:nvSpPr>
          <p:cNvPr id="4" name="Title 3">
            <a:extLst>
              <a:ext uri="{FF2B5EF4-FFF2-40B4-BE49-F238E27FC236}">
                <a16:creationId xmlns:a16="http://schemas.microsoft.com/office/drawing/2014/main" id="{721D611A-F8B5-4B8C-9AEE-BE354B1B71C3}"/>
              </a:ext>
            </a:extLst>
          </p:cNvPr>
          <p:cNvSpPr>
            <a:spLocks noGrp="1"/>
          </p:cNvSpPr>
          <p:nvPr>
            <p:ph type="title"/>
          </p:nvPr>
        </p:nvSpPr>
        <p:spPr/>
        <p:txBody>
          <a:bodyPr/>
          <a:lstStyle/>
          <a:p>
            <a:r>
              <a:rPr lang="en-CA" dirty="0"/>
              <a:t>ANS:  A</a:t>
            </a:r>
          </a:p>
        </p:txBody>
      </p:sp>
      <p:pic>
        <p:nvPicPr>
          <p:cNvPr id="6" name="Picture 5">
            <a:extLst>
              <a:ext uri="{FF2B5EF4-FFF2-40B4-BE49-F238E27FC236}">
                <a16:creationId xmlns:a16="http://schemas.microsoft.com/office/drawing/2014/main" id="{FB3124BB-92A7-42C8-BFA6-12CED53B1BDB}"/>
              </a:ext>
            </a:extLst>
          </p:cNvPr>
          <p:cNvPicPr>
            <a:picLocks noChangeAspect="1"/>
          </p:cNvPicPr>
          <p:nvPr/>
        </p:nvPicPr>
        <p:blipFill>
          <a:blip r:embed="rId2"/>
          <a:stretch>
            <a:fillRect/>
          </a:stretch>
        </p:blipFill>
        <p:spPr>
          <a:xfrm>
            <a:off x="457200" y="1287173"/>
            <a:ext cx="5440732" cy="4885027"/>
          </a:xfrm>
          <a:prstGeom prst="rect">
            <a:avLst/>
          </a:prstGeom>
        </p:spPr>
      </p:pic>
    </p:spTree>
    <p:extLst>
      <p:ext uri="{BB962C8B-B14F-4D97-AF65-F5344CB8AC3E}">
        <p14:creationId xmlns:p14="http://schemas.microsoft.com/office/powerpoint/2010/main" val="2793293541"/>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14B9C9-D2B7-4EAA-AF94-317925CA7F53}"/>
              </a:ext>
            </a:extLst>
          </p:cNvPr>
          <p:cNvSpPr>
            <a:spLocks noGrp="1"/>
          </p:cNvSpPr>
          <p:nvPr>
            <p:ph type="sldNum" sz="quarter" idx="12"/>
          </p:nvPr>
        </p:nvSpPr>
        <p:spPr/>
        <p:txBody>
          <a:bodyPr/>
          <a:lstStyle/>
          <a:p>
            <a:fld id="{A12C446D-6113-E749-B2D6-33109B9D4DC9}" type="slidenum">
              <a:rPr lang="en-US" smtClean="0"/>
              <a:t>27</a:t>
            </a:fld>
            <a:endParaRPr lang="en-US" dirty="0"/>
          </a:p>
        </p:txBody>
      </p:sp>
      <p:sp>
        <p:nvSpPr>
          <p:cNvPr id="4" name="Title 3">
            <a:extLst>
              <a:ext uri="{FF2B5EF4-FFF2-40B4-BE49-F238E27FC236}">
                <a16:creationId xmlns:a16="http://schemas.microsoft.com/office/drawing/2014/main" id="{885407B9-E529-4652-ABB0-5FA4461427AA}"/>
              </a:ext>
            </a:extLst>
          </p:cNvPr>
          <p:cNvSpPr>
            <a:spLocks noGrp="1"/>
          </p:cNvSpPr>
          <p:nvPr>
            <p:ph type="title"/>
          </p:nvPr>
        </p:nvSpPr>
        <p:spPr/>
        <p:txBody>
          <a:bodyPr/>
          <a:lstStyle/>
          <a:p>
            <a:r>
              <a:rPr lang="en-CA" dirty="0"/>
              <a:t>ANS: B</a:t>
            </a:r>
          </a:p>
        </p:txBody>
      </p:sp>
      <p:pic>
        <p:nvPicPr>
          <p:cNvPr id="6" name="Picture 5">
            <a:extLst>
              <a:ext uri="{FF2B5EF4-FFF2-40B4-BE49-F238E27FC236}">
                <a16:creationId xmlns:a16="http://schemas.microsoft.com/office/drawing/2014/main" id="{AB078F6E-1346-4F72-B871-51A5AC588D71}"/>
              </a:ext>
            </a:extLst>
          </p:cNvPr>
          <p:cNvPicPr>
            <a:picLocks noChangeAspect="1"/>
          </p:cNvPicPr>
          <p:nvPr/>
        </p:nvPicPr>
        <p:blipFill>
          <a:blip r:embed="rId2"/>
          <a:stretch>
            <a:fillRect/>
          </a:stretch>
        </p:blipFill>
        <p:spPr>
          <a:xfrm>
            <a:off x="457200" y="1277461"/>
            <a:ext cx="6583471" cy="4856162"/>
          </a:xfrm>
          <a:prstGeom prst="rect">
            <a:avLst/>
          </a:prstGeom>
        </p:spPr>
      </p:pic>
    </p:spTree>
    <p:extLst>
      <p:ext uri="{BB962C8B-B14F-4D97-AF65-F5344CB8AC3E}">
        <p14:creationId xmlns:p14="http://schemas.microsoft.com/office/powerpoint/2010/main" val="2898333563"/>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t>You have started working for a new ICS company and have been asked to determine the company’s attack surface for a team meeting next week.  Which tool would help you with this task? </a:t>
            </a:r>
          </a:p>
          <a:p>
            <a:r>
              <a:rPr lang="en-US" sz="3200" dirty="0"/>
              <a:t>a) Oxygen</a:t>
            </a:r>
          </a:p>
          <a:p>
            <a:r>
              <a:rPr lang="en-US" sz="3200" dirty="0"/>
              <a:t>b) </a:t>
            </a:r>
            <a:r>
              <a:rPr lang="en-US" sz="3200" dirty="0" err="1"/>
              <a:t>Shodan</a:t>
            </a:r>
            <a:endParaRPr lang="en-US" sz="3200" dirty="0"/>
          </a:p>
          <a:p>
            <a:r>
              <a:rPr lang="en-US" sz="3200" dirty="0"/>
              <a:t>c) Backtrack</a:t>
            </a:r>
          </a:p>
          <a:p>
            <a:r>
              <a:rPr lang="en-US" sz="3200" dirty="0"/>
              <a:t>d) </a:t>
            </a:r>
            <a:r>
              <a:rPr lang="en-US" sz="3200" dirty="0" err="1"/>
              <a:t>Maltego</a:t>
            </a:r>
            <a:endParaRPr lang="en-US" sz="3200" dirty="0"/>
          </a:p>
        </p:txBody>
      </p:sp>
      <p:sp>
        <p:nvSpPr>
          <p:cNvPr id="4" name="Slide Number Placeholder 3"/>
          <p:cNvSpPr>
            <a:spLocks noGrp="1"/>
          </p:cNvSpPr>
          <p:nvPr>
            <p:ph type="sldNum" sz="quarter" idx="10"/>
          </p:nvPr>
        </p:nvSpPr>
        <p:spPr/>
        <p:txBody>
          <a:bodyPr/>
          <a:lstStyle/>
          <a:p>
            <a:fld id="{6700107F-007B-0D4F-9017-A9FF1E72DE2E}" type="slidenum">
              <a:rPr lang="en-US" smtClean="0"/>
              <a:pPr/>
              <a:t>28</a:t>
            </a:fld>
            <a:endParaRPr lang="en-US" dirty="0"/>
          </a:p>
        </p:txBody>
      </p:sp>
      <p:sp>
        <p:nvSpPr>
          <p:cNvPr id="2" name="Title 1"/>
          <p:cNvSpPr>
            <a:spLocks noGrp="1"/>
          </p:cNvSpPr>
          <p:nvPr>
            <p:ph type="title"/>
          </p:nvPr>
        </p:nvSpPr>
        <p:spPr/>
        <p:txBody>
          <a:bodyPr/>
          <a:lstStyle/>
          <a:p>
            <a:r>
              <a:rPr lang="en-US" dirty="0"/>
              <a:t>ANS: B</a:t>
            </a:r>
          </a:p>
        </p:txBody>
      </p:sp>
    </p:spTree>
    <p:extLst>
      <p:ext uri="{BB962C8B-B14F-4D97-AF65-F5344CB8AC3E}">
        <p14:creationId xmlns:p14="http://schemas.microsoft.com/office/powerpoint/2010/main" val="3052858617"/>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t>Corporate cyber security policies within an organization should be treated in which of the following ways for an ICS environment?</a:t>
            </a:r>
          </a:p>
          <a:p>
            <a:r>
              <a:rPr lang="en-US" sz="3200" dirty="0"/>
              <a:t>a) Only implemented in ICS test environments</a:t>
            </a:r>
          </a:p>
          <a:p>
            <a:r>
              <a:rPr lang="en-US" sz="3200" dirty="0"/>
              <a:t>b) Never implemented in ICS environments</a:t>
            </a:r>
          </a:p>
          <a:p>
            <a:r>
              <a:rPr lang="en-US" sz="3200" dirty="0"/>
              <a:t>c) Implemented as is</a:t>
            </a:r>
          </a:p>
          <a:p>
            <a:r>
              <a:rPr lang="en-US" sz="3200" dirty="0"/>
              <a:t>d) Customized for ICS environments</a:t>
            </a:r>
          </a:p>
        </p:txBody>
      </p:sp>
      <p:sp>
        <p:nvSpPr>
          <p:cNvPr id="4" name="Slide Number Placeholder 3"/>
          <p:cNvSpPr>
            <a:spLocks noGrp="1"/>
          </p:cNvSpPr>
          <p:nvPr>
            <p:ph type="sldNum" sz="quarter" idx="10"/>
          </p:nvPr>
        </p:nvSpPr>
        <p:spPr/>
        <p:txBody>
          <a:bodyPr/>
          <a:lstStyle/>
          <a:p>
            <a:fld id="{6700107F-007B-0D4F-9017-A9FF1E72DE2E}" type="slidenum">
              <a:rPr lang="en-US" smtClean="0"/>
              <a:pPr/>
              <a:t>29</a:t>
            </a:fld>
            <a:endParaRPr lang="en-US" dirty="0"/>
          </a:p>
        </p:txBody>
      </p:sp>
      <p:sp>
        <p:nvSpPr>
          <p:cNvPr id="2" name="Title 1"/>
          <p:cNvSpPr>
            <a:spLocks noGrp="1"/>
          </p:cNvSpPr>
          <p:nvPr>
            <p:ph type="title"/>
          </p:nvPr>
        </p:nvSpPr>
        <p:spPr/>
        <p:txBody>
          <a:bodyPr/>
          <a:lstStyle/>
          <a:p>
            <a:r>
              <a:rPr lang="en-US" dirty="0"/>
              <a:t>ANS: D</a:t>
            </a:r>
          </a:p>
        </p:txBody>
      </p:sp>
    </p:spTree>
    <p:extLst>
      <p:ext uri="{BB962C8B-B14F-4D97-AF65-F5344CB8AC3E}">
        <p14:creationId xmlns:p14="http://schemas.microsoft.com/office/powerpoint/2010/main" val="1901361093"/>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F24A88-84B3-4CCD-8F0F-F5680ACB9734}"/>
              </a:ext>
            </a:extLst>
          </p:cNvPr>
          <p:cNvSpPr>
            <a:spLocks noGrp="1"/>
          </p:cNvSpPr>
          <p:nvPr>
            <p:ph type="sldNum" sz="quarter" idx="12"/>
          </p:nvPr>
        </p:nvSpPr>
        <p:spPr/>
        <p:txBody>
          <a:bodyPr/>
          <a:lstStyle/>
          <a:p>
            <a:fld id="{A12C446D-6113-E749-B2D6-33109B9D4DC9}" type="slidenum">
              <a:rPr lang="en-US" smtClean="0"/>
              <a:t>3</a:t>
            </a:fld>
            <a:endParaRPr lang="en-US" dirty="0"/>
          </a:p>
        </p:txBody>
      </p:sp>
      <p:sp>
        <p:nvSpPr>
          <p:cNvPr id="4" name="Title 3">
            <a:extLst>
              <a:ext uri="{FF2B5EF4-FFF2-40B4-BE49-F238E27FC236}">
                <a16:creationId xmlns:a16="http://schemas.microsoft.com/office/drawing/2014/main" id="{9C9BFB47-FAC1-455C-AFF6-EE8E39036A13}"/>
              </a:ext>
            </a:extLst>
          </p:cNvPr>
          <p:cNvSpPr>
            <a:spLocks noGrp="1"/>
          </p:cNvSpPr>
          <p:nvPr>
            <p:ph type="title"/>
          </p:nvPr>
        </p:nvSpPr>
        <p:spPr/>
        <p:txBody>
          <a:bodyPr/>
          <a:lstStyle/>
          <a:p>
            <a:r>
              <a:rPr lang="en-CA" dirty="0"/>
              <a:t>ANS: A</a:t>
            </a:r>
          </a:p>
        </p:txBody>
      </p:sp>
      <p:pic>
        <p:nvPicPr>
          <p:cNvPr id="6" name="Content Placeholder 5">
            <a:extLst>
              <a:ext uri="{FF2B5EF4-FFF2-40B4-BE49-F238E27FC236}">
                <a16:creationId xmlns:a16="http://schemas.microsoft.com/office/drawing/2014/main" id="{E3683992-2694-4B29-99E0-CB0733BC803A}"/>
              </a:ext>
            </a:extLst>
          </p:cNvPr>
          <p:cNvPicPr>
            <a:picLocks noGrp="1" noChangeAspect="1"/>
          </p:cNvPicPr>
          <p:nvPr>
            <p:ph idx="13"/>
          </p:nvPr>
        </p:nvPicPr>
        <p:blipFill>
          <a:blip r:embed="rId2"/>
          <a:stretch>
            <a:fillRect/>
          </a:stretch>
        </p:blipFill>
        <p:spPr>
          <a:xfrm>
            <a:off x="457200" y="1438274"/>
            <a:ext cx="11403571" cy="4517357"/>
          </a:xfrm>
          <a:prstGeom prst="rect">
            <a:avLst/>
          </a:prstGeom>
        </p:spPr>
      </p:pic>
    </p:spTree>
    <p:extLst>
      <p:ext uri="{BB962C8B-B14F-4D97-AF65-F5344CB8AC3E}">
        <p14:creationId xmlns:p14="http://schemas.microsoft.com/office/powerpoint/2010/main" val="330545963"/>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7220BF-65E6-41DA-A99A-30CA28469C9F}"/>
              </a:ext>
            </a:extLst>
          </p:cNvPr>
          <p:cNvSpPr>
            <a:spLocks noGrp="1"/>
          </p:cNvSpPr>
          <p:nvPr>
            <p:ph idx="1"/>
          </p:nvPr>
        </p:nvSpPr>
        <p:spPr>
          <a:xfrm>
            <a:off x="365760" y="1417320"/>
            <a:ext cx="11457432" cy="4892040"/>
          </a:xfrm>
        </p:spPr>
        <p:txBody>
          <a:bodyPr/>
          <a:lstStyle/>
          <a:p>
            <a:r>
              <a:rPr lang="en-US" sz="4000" dirty="0"/>
              <a:t>All ICS Systems need to have which of the following to strengthen operational availability?</a:t>
            </a:r>
          </a:p>
          <a:p>
            <a:r>
              <a:rPr lang="en-US" sz="4000" dirty="0"/>
              <a:t>a) a Business Continuity Plan </a:t>
            </a:r>
          </a:p>
          <a:p>
            <a:r>
              <a:rPr lang="en-US" sz="4000" dirty="0"/>
              <a:t>b) spare equipment at an offsite location</a:t>
            </a:r>
          </a:p>
          <a:p>
            <a:r>
              <a:rPr lang="en-US" sz="4000" dirty="0"/>
              <a:t>c) an operational backup facility</a:t>
            </a:r>
          </a:p>
          <a:p>
            <a:r>
              <a:rPr lang="en-US" sz="4000" dirty="0"/>
              <a:t>d) redundant components engineered into the system.</a:t>
            </a:r>
          </a:p>
        </p:txBody>
      </p:sp>
      <p:sp>
        <p:nvSpPr>
          <p:cNvPr id="3" name="Slide Number Placeholder 2">
            <a:extLst>
              <a:ext uri="{FF2B5EF4-FFF2-40B4-BE49-F238E27FC236}">
                <a16:creationId xmlns:a16="http://schemas.microsoft.com/office/drawing/2014/main" id="{53A4D603-CBD3-4BCE-811D-F1A0AA605DE8}"/>
              </a:ext>
            </a:extLst>
          </p:cNvPr>
          <p:cNvSpPr>
            <a:spLocks noGrp="1"/>
          </p:cNvSpPr>
          <p:nvPr>
            <p:ph type="sldNum" sz="quarter" idx="10"/>
          </p:nvPr>
        </p:nvSpPr>
        <p:spPr/>
        <p:txBody>
          <a:bodyPr/>
          <a:lstStyle/>
          <a:p>
            <a:fld id="{A12C446D-6113-E749-B2D6-33109B9D4DC9}" type="slidenum">
              <a:rPr lang="en-US" smtClean="0"/>
              <a:pPr/>
              <a:t>30</a:t>
            </a:fld>
            <a:endParaRPr lang="en-US" dirty="0"/>
          </a:p>
        </p:txBody>
      </p:sp>
      <p:sp>
        <p:nvSpPr>
          <p:cNvPr id="4" name="Title 3">
            <a:extLst>
              <a:ext uri="{FF2B5EF4-FFF2-40B4-BE49-F238E27FC236}">
                <a16:creationId xmlns:a16="http://schemas.microsoft.com/office/drawing/2014/main" id="{2C6F8E80-C035-40D9-9320-6D557521651E}"/>
              </a:ext>
            </a:extLst>
          </p:cNvPr>
          <p:cNvSpPr>
            <a:spLocks noGrp="1"/>
          </p:cNvSpPr>
          <p:nvPr>
            <p:ph type="title"/>
          </p:nvPr>
        </p:nvSpPr>
        <p:spPr/>
        <p:txBody>
          <a:bodyPr/>
          <a:lstStyle/>
          <a:p>
            <a:r>
              <a:rPr lang="en-US" dirty="0"/>
              <a:t>ANS:  d</a:t>
            </a:r>
          </a:p>
        </p:txBody>
      </p:sp>
    </p:spTree>
    <p:extLst>
      <p:ext uri="{BB962C8B-B14F-4D97-AF65-F5344CB8AC3E}">
        <p14:creationId xmlns:p14="http://schemas.microsoft.com/office/powerpoint/2010/main" val="734499325"/>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7A90DD-4324-47A4-A567-E78C190C6650}"/>
              </a:ext>
            </a:extLst>
          </p:cNvPr>
          <p:cNvSpPr>
            <a:spLocks noGrp="1"/>
          </p:cNvSpPr>
          <p:nvPr>
            <p:ph type="sldNum" sz="quarter" idx="12"/>
          </p:nvPr>
        </p:nvSpPr>
        <p:spPr/>
        <p:txBody>
          <a:bodyPr/>
          <a:lstStyle/>
          <a:p>
            <a:fld id="{A12C446D-6113-E749-B2D6-33109B9D4DC9}" type="slidenum">
              <a:rPr lang="en-US" smtClean="0"/>
              <a:t>4</a:t>
            </a:fld>
            <a:endParaRPr lang="en-US" dirty="0"/>
          </a:p>
        </p:txBody>
      </p:sp>
      <p:sp>
        <p:nvSpPr>
          <p:cNvPr id="4" name="Title 3">
            <a:extLst>
              <a:ext uri="{FF2B5EF4-FFF2-40B4-BE49-F238E27FC236}">
                <a16:creationId xmlns:a16="http://schemas.microsoft.com/office/drawing/2014/main" id="{AA636593-418C-4224-853B-A67160705A04}"/>
              </a:ext>
            </a:extLst>
          </p:cNvPr>
          <p:cNvSpPr>
            <a:spLocks noGrp="1"/>
          </p:cNvSpPr>
          <p:nvPr>
            <p:ph type="title"/>
          </p:nvPr>
        </p:nvSpPr>
        <p:spPr/>
        <p:txBody>
          <a:bodyPr/>
          <a:lstStyle/>
          <a:p>
            <a:r>
              <a:rPr lang="en-CA" dirty="0"/>
              <a:t>ANS: D</a:t>
            </a:r>
          </a:p>
        </p:txBody>
      </p:sp>
      <p:pic>
        <p:nvPicPr>
          <p:cNvPr id="6" name="Picture 5">
            <a:extLst>
              <a:ext uri="{FF2B5EF4-FFF2-40B4-BE49-F238E27FC236}">
                <a16:creationId xmlns:a16="http://schemas.microsoft.com/office/drawing/2014/main" id="{25C0A057-7885-4EC3-91C9-A84237698B2E}"/>
              </a:ext>
            </a:extLst>
          </p:cNvPr>
          <p:cNvPicPr>
            <a:picLocks noChangeAspect="1"/>
          </p:cNvPicPr>
          <p:nvPr/>
        </p:nvPicPr>
        <p:blipFill>
          <a:blip r:embed="rId2"/>
          <a:stretch>
            <a:fillRect/>
          </a:stretch>
        </p:blipFill>
        <p:spPr>
          <a:xfrm>
            <a:off x="457200" y="1450032"/>
            <a:ext cx="9159541" cy="4747234"/>
          </a:xfrm>
          <a:prstGeom prst="rect">
            <a:avLst/>
          </a:prstGeom>
        </p:spPr>
      </p:pic>
    </p:spTree>
    <p:extLst>
      <p:ext uri="{BB962C8B-B14F-4D97-AF65-F5344CB8AC3E}">
        <p14:creationId xmlns:p14="http://schemas.microsoft.com/office/powerpoint/2010/main" val="2848991412"/>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938126-AB47-478D-9941-DD396D54E173}"/>
              </a:ext>
            </a:extLst>
          </p:cNvPr>
          <p:cNvSpPr>
            <a:spLocks noGrp="1"/>
          </p:cNvSpPr>
          <p:nvPr>
            <p:ph type="sldNum" sz="quarter" idx="12"/>
          </p:nvPr>
        </p:nvSpPr>
        <p:spPr/>
        <p:txBody>
          <a:bodyPr/>
          <a:lstStyle/>
          <a:p>
            <a:fld id="{A12C446D-6113-E749-B2D6-33109B9D4DC9}" type="slidenum">
              <a:rPr lang="en-US" smtClean="0"/>
              <a:t>5</a:t>
            </a:fld>
            <a:endParaRPr lang="en-US" dirty="0"/>
          </a:p>
        </p:txBody>
      </p:sp>
      <p:sp>
        <p:nvSpPr>
          <p:cNvPr id="4" name="Title 3">
            <a:extLst>
              <a:ext uri="{FF2B5EF4-FFF2-40B4-BE49-F238E27FC236}">
                <a16:creationId xmlns:a16="http://schemas.microsoft.com/office/drawing/2014/main" id="{8E3D9D9A-DDD9-40D4-AC6A-6DC147522A7A}"/>
              </a:ext>
            </a:extLst>
          </p:cNvPr>
          <p:cNvSpPr>
            <a:spLocks noGrp="1"/>
          </p:cNvSpPr>
          <p:nvPr>
            <p:ph type="title"/>
          </p:nvPr>
        </p:nvSpPr>
        <p:spPr/>
        <p:txBody>
          <a:bodyPr/>
          <a:lstStyle/>
          <a:p>
            <a:r>
              <a:rPr lang="en-CA" dirty="0"/>
              <a:t>ANS: A</a:t>
            </a:r>
          </a:p>
        </p:txBody>
      </p:sp>
      <p:pic>
        <p:nvPicPr>
          <p:cNvPr id="6" name="Picture 5">
            <a:extLst>
              <a:ext uri="{FF2B5EF4-FFF2-40B4-BE49-F238E27FC236}">
                <a16:creationId xmlns:a16="http://schemas.microsoft.com/office/drawing/2014/main" id="{24269BF9-E483-45BF-B18A-72C27DC91C36}"/>
              </a:ext>
            </a:extLst>
          </p:cNvPr>
          <p:cNvPicPr>
            <a:picLocks noChangeAspect="1"/>
          </p:cNvPicPr>
          <p:nvPr/>
        </p:nvPicPr>
        <p:blipFill>
          <a:blip r:embed="rId2"/>
          <a:stretch>
            <a:fillRect/>
          </a:stretch>
        </p:blipFill>
        <p:spPr>
          <a:xfrm>
            <a:off x="457200" y="1346784"/>
            <a:ext cx="11395017" cy="4608848"/>
          </a:xfrm>
          <a:prstGeom prst="rect">
            <a:avLst/>
          </a:prstGeom>
        </p:spPr>
      </p:pic>
    </p:spTree>
    <p:extLst>
      <p:ext uri="{BB962C8B-B14F-4D97-AF65-F5344CB8AC3E}">
        <p14:creationId xmlns:p14="http://schemas.microsoft.com/office/powerpoint/2010/main" val="2771448494"/>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FB749B-9F77-4F6F-9193-94401F386ABC}"/>
              </a:ext>
            </a:extLst>
          </p:cNvPr>
          <p:cNvSpPr>
            <a:spLocks noGrp="1"/>
          </p:cNvSpPr>
          <p:nvPr>
            <p:ph type="sldNum" sz="quarter" idx="12"/>
          </p:nvPr>
        </p:nvSpPr>
        <p:spPr/>
        <p:txBody>
          <a:bodyPr/>
          <a:lstStyle/>
          <a:p>
            <a:fld id="{A12C446D-6113-E749-B2D6-33109B9D4DC9}" type="slidenum">
              <a:rPr lang="en-US" smtClean="0"/>
              <a:t>6</a:t>
            </a:fld>
            <a:endParaRPr lang="en-US" dirty="0"/>
          </a:p>
        </p:txBody>
      </p:sp>
      <p:sp>
        <p:nvSpPr>
          <p:cNvPr id="4" name="Title 3">
            <a:extLst>
              <a:ext uri="{FF2B5EF4-FFF2-40B4-BE49-F238E27FC236}">
                <a16:creationId xmlns:a16="http://schemas.microsoft.com/office/drawing/2014/main" id="{4D72D4BF-6618-4E6A-94D7-C53D80CC005E}"/>
              </a:ext>
            </a:extLst>
          </p:cNvPr>
          <p:cNvSpPr>
            <a:spLocks noGrp="1"/>
          </p:cNvSpPr>
          <p:nvPr>
            <p:ph type="title"/>
          </p:nvPr>
        </p:nvSpPr>
        <p:spPr/>
        <p:txBody>
          <a:bodyPr/>
          <a:lstStyle/>
          <a:p>
            <a:r>
              <a:rPr lang="en-CA" dirty="0"/>
              <a:t>ANS:  C</a:t>
            </a:r>
          </a:p>
        </p:txBody>
      </p:sp>
      <p:pic>
        <p:nvPicPr>
          <p:cNvPr id="6" name="Picture 5">
            <a:extLst>
              <a:ext uri="{FF2B5EF4-FFF2-40B4-BE49-F238E27FC236}">
                <a16:creationId xmlns:a16="http://schemas.microsoft.com/office/drawing/2014/main" id="{34287C2F-01B4-46EC-B4E5-8494F071303C}"/>
              </a:ext>
            </a:extLst>
          </p:cNvPr>
          <p:cNvPicPr>
            <a:picLocks noChangeAspect="1"/>
          </p:cNvPicPr>
          <p:nvPr/>
        </p:nvPicPr>
        <p:blipFill>
          <a:blip r:embed="rId2"/>
          <a:stretch>
            <a:fillRect/>
          </a:stretch>
        </p:blipFill>
        <p:spPr>
          <a:xfrm>
            <a:off x="417577" y="1351280"/>
            <a:ext cx="11394704" cy="4508099"/>
          </a:xfrm>
          <a:prstGeom prst="rect">
            <a:avLst/>
          </a:prstGeom>
        </p:spPr>
      </p:pic>
    </p:spTree>
    <p:extLst>
      <p:ext uri="{BB962C8B-B14F-4D97-AF65-F5344CB8AC3E}">
        <p14:creationId xmlns:p14="http://schemas.microsoft.com/office/powerpoint/2010/main" val="87300396"/>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CED9E7-94EA-427B-9D02-F1E26CBA3000}"/>
              </a:ext>
            </a:extLst>
          </p:cNvPr>
          <p:cNvSpPr>
            <a:spLocks noGrp="1"/>
          </p:cNvSpPr>
          <p:nvPr>
            <p:ph type="sldNum" sz="quarter" idx="12"/>
          </p:nvPr>
        </p:nvSpPr>
        <p:spPr/>
        <p:txBody>
          <a:bodyPr/>
          <a:lstStyle/>
          <a:p>
            <a:fld id="{A12C446D-6113-E749-B2D6-33109B9D4DC9}" type="slidenum">
              <a:rPr lang="en-US" smtClean="0"/>
              <a:t>7</a:t>
            </a:fld>
            <a:endParaRPr lang="en-US" dirty="0"/>
          </a:p>
        </p:txBody>
      </p:sp>
      <p:sp>
        <p:nvSpPr>
          <p:cNvPr id="4" name="Title 3">
            <a:extLst>
              <a:ext uri="{FF2B5EF4-FFF2-40B4-BE49-F238E27FC236}">
                <a16:creationId xmlns:a16="http://schemas.microsoft.com/office/drawing/2014/main" id="{9E982BD2-415E-4D02-A53C-BA015D65AFFE}"/>
              </a:ext>
            </a:extLst>
          </p:cNvPr>
          <p:cNvSpPr>
            <a:spLocks noGrp="1"/>
          </p:cNvSpPr>
          <p:nvPr>
            <p:ph type="title"/>
          </p:nvPr>
        </p:nvSpPr>
        <p:spPr/>
        <p:txBody>
          <a:bodyPr/>
          <a:lstStyle/>
          <a:p>
            <a:r>
              <a:rPr lang="en-CA" dirty="0"/>
              <a:t>ANS: B</a:t>
            </a:r>
          </a:p>
        </p:txBody>
      </p:sp>
      <p:pic>
        <p:nvPicPr>
          <p:cNvPr id="6" name="Picture 5">
            <a:extLst>
              <a:ext uri="{FF2B5EF4-FFF2-40B4-BE49-F238E27FC236}">
                <a16:creationId xmlns:a16="http://schemas.microsoft.com/office/drawing/2014/main" id="{8F663301-CDFC-4C02-831C-4FB8504C9181}"/>
              </a:ext>
            </a:extLst>
          </p:cNvPr>
          <p:cNvPicPr>
            <a:picLocks noChangeAspect="1"/>
          </p:cNvPicPr>
          <p:nvPr/>
        </p:nvPicPr>
        <p:blipFill>
          <a:blip r:embed="rId2"/>
          <a:stretch>
            <a:fillRect/>
          </a:stretch>
        </p:blipFill>
        <p:spPr>
          <a:xfrm>
            <a:off x="457199" y="1232234"/>
            <a:ext cx="11250291" cy="4771524"/>
          </a:xfrm>
          <a:prstGeom prst="rect">
            <a:avLst/>
          </a:prstGeom>
        </p:spPr>
      </p:pic>
    </p:spTree>
    <p:extLst>
      <p:ext uri="{BB962C8B-B14F-4D97-AF65-F5344CB8AC3E}">
        <p14:creationId xmlns:p14="http://schemas.microsoft.com/office/powerpoint/2010/main" val="3336131723"/>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a:t>Which of the following removable media remediation actions requires vendor involvement?</a:t>
            </a:r>
          </a:p>
          <a:p>
            <a:r>
              <a:rPr lang="en-US" sz="3600" dirty="0"/>
              <a:t>a) requiring encrypted removable media</a:t>
            </a:r>
          </a:p>
          <a:p>
            <a:r>
              <a:rPr lang="en-US" sz="3600" dirty="0"/>
              <a:t>b) disabling optical media drives in system BIOS</a:t>
            </a:r>
          </a:p>
          <a:p>
            <a:r>
              <a:rPr lang="en-US" sz="3600" dirty="0"/>
              <a:t>c) eliminating a USB software dongle</a:t>
            </a:r>
          </a:p>
          <a:p>
            <a:r>
              <a:rPr lang="en-US" sz="3600" dirty="0"/>
              <a:t>d) implementing a removable media policy</a:t>
            </a:r>
          </a:p>
        </p:txBody>
      </p:sp>
      <p:sp>
        <p:nvSpPr>
          <p:cNvPr id="4" name="Slide Number Placeholder 3"/>
          <p:cNvSpPr>
            <a:spLocks noGrp="1"/>
          </p:cNvSpPr>
          <p:nvPr>
            <p:ph type="sldNum" sz="quarter" idx="10"/>
          </p:nvPr>
        </p:nvSpPr>
        <p:spPr/>
        <p:txBody>
          <a:bodyPr/>
          <a:lstStyle/>
          <a:p>
            <a:fld id="{6700107F-007B-0D4F-9017-A9FF1E72DE2E}" type="slidenum">
              <a:rPr lang="en-US" smtClean="0"/>
              <a:pPr/>
              <a:t>8</a:t>
            </a:fld>
            <a:endParaRPr lang="en-US" dirty="0"/>
          </a:p>
        </p:txBody>
      </p:sp>
      <p:sp>
        <p:nvSpPr>
          <p:cNvPr id="2" name="Title 1"/>
          <p:cNvSpPr>
            <a:spLocks noGrp="1"/>
          </p:cNvSpPr>
          <p:nvPr>
            <p:ph type="title"/>
          </p:nvPr>
        </p:nvSpPr>
        <p:spPr/>
        <p:txBody>
          <a:bodyPr/>
          <a:lstStyle/>
          <a:p>
            <a:r>
              <a:rPr lang="en-US" dirty="0"/>
              <a:t>ANS: C</a:t>
            </a:r>
          </a:p>
        </p:txBody>
      </p:sp>
    </p:spTree>
    <p:extLst>
      <p:ext uri="{BB962C8B-B14F-4D97-AF65-F5344CB8AC3E}">
        <p14:creationId xmlns:p14="http://schemas.microsoft.com/office/powerpoint/2010/main" val="2415796432"/>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58FEA1-6514-4A0D-81B6-FBAE16FB289E}"/>
              </a:ext>
            </a:extLst>
          </p:cNvPr>
          <p:cNvSpPr>
            <a:spLocks noGrp="1"/>
          </p:cNvSpPr>
          <p:nvPr>
            <p:ph type="sldNum" sz="quarter" idx="12"/>
          </p:nvPr>
        </p:nvSpPr>
        <p:spPr/>
        <p:txBody>
          <a:bodyPr/>
          <a:lstStyle/>
          <a:p>
            <a:fld id="{A12C446D-6113-E749-B2D6-33109B9D4DC9}" type="slidenum">
              <a:rPr lang="en-US" smtClean="0"/>
              <a:t>9</a:t>
            </a:fld>
            <a:endParaRPr lang="en-US" dirty="0"/>
          </a:p>
        </p:txBody>
      </p:sp>
      <p:sp>
        <p:nvSpPr>
          <p:cNvPr id="4" name="Title 3">
            <a:extLst>
              <a:ext uri="{FF2B5EF4-FFF2-40B4-BE49-F238E27FC236}">
                <a16:creationId xmlns:a16="http://schemas.microsoft.com/office/drawing/2014/main" id="{F00EE58A-DF21-43DE-80D7-A9EC819E826A}"/>
              </a:ext>
            </a:extLst>
          </p:cNvPr>
          <p:cNvSpPr>
            <a:spLocks noGrp="1"/>
          </p:cNvSpPr>
          <p:nvPr>
            <p:ph type="title"/>
          </p:nvPr>
        </p:nvSpPr>
        <p:spPr/>
        <p:txBody>
          <a:bodyPr/>
          <a:lstStyle/>
          <a:p>
            <a:r>
              <a:rPr lang="en-CA" dirty="0"/>
              <a:t>ANS: B</a:t>
            </a:r>
          </a:p>
        </p:txBody>
      </p:sp>
      <p:pic>
        <p:nvPicPr>
          <p:cNvPr id="6" name="Picture 5">
            <a:extLst>
              <a:ext uri="{FF2B5EF4-FFF2-40B4-BE49-F238E27FC236}">
                <a16:creationId xmlns:a16="http://schemas.microsoft.com/office/drawing/2014/main" id="{1C4D86ED-DF15-479E-BC07-4DFD8495DFE8}"/>
              </a:ext>
            </a:extLst>
          </p:cNvPr>
          <p:cNvPicPr>
            <a:picLocks noChangeAspect="1"/>
          </p:cNvPicPr>
          <p:nvPr/>
        </p:nvPicPr>
        <p:blipFill>
          <a:blip r:embed="rId2"/>
          <a:stretch>
            <a:fillRect/>
          </a:stretch>
        </p:blipFill>
        <p:spPr>
          <a:xfrm>
            <a:off x="457200" y="1368987"/>
            <a:ext cx="8638674" cy="4940373"/>
          </a:xfrm>
          <a:prstGeom prst="rect">
            <a:avLst/>
          </a:prstGeom>
        </p:spPr>
      </p:pic>
    </p:spTree>
    <p:extLst>
      <p:ext uri="{BB962C8B-B14F-4D97-AF65-F5344CB8AC3E}">
        <p14:creationId xmlns:p14="http://schemas.microsoft.com/office/powerpoint/2010/main" val="2673406471"/>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theme/theme1.xml><?xml version="1.0" encoding="utf-8"?>
<a:theme xmlns:a="http://schemas.openxmlformats.org/drawingml/2006/main" name="Title Page">
  <a:themeElements>
    <a:clrScheme name="SANS">
      <a:dk1>
        <a:srgbClr val="000000"/>
      </a:dk1>
      <a:lt1>
        <a:srgbClr val="FFFFFF"/>
      </a:lt1>
      <a:dk2>
        <a:srgbClr val="005B7D"/>
      </a:dk2>
      <a:lt2>
        <a:srgbClr val="EEECE1"/>
      </a:lt2>
      <a:accent1>
        <a:srgbClr val="005B7D"/>
      </a:accent1>
      <a:accent2>
        <a:srgbClr val="B11116"/>
      </a:accent2>
      <a:accent3>
        <a:srgbClr val="538940"/>
      </a:accent3>
      <a:accent4>
        <a:srgbClr val="4B4B4B"/>
      </a:accent4>
      <a:accent5>
        <a:srgbClr val="EA882C"/>
      </a:accent5>
      <a:accent6>
        <a:srgbClr val="C82CEA"/>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ns_master-slides_sans-blue_simplified_p1" id="{3DD29A76-C55E-464E-8822-2E4E973AFA7C}" vid="{BDCE8736-7128-F547-B11E-B4F9435B61AC}"/>
    </a:ext>
  </a:extLst>
</a:theme>
</file>

<file path=ppt/theme/theme2.xml><?xml version="1.0" encoding="utf-8"?>
<a:theme xmlns:a="http://schemas.openxmlformats.org/drawingml/2006/main" name="1_Basic Layout Pages">
  <a:themeElements>
    <a:clrScheme name="SANS">
      <a:dk1>
        <a:srgbClr val="000000"/>
      </a:dk1>
      <a:lt1>
        <a:srgbClr val="FFFFFF"/>
      </a:lt1>
      <a:dk2>
        <a:srgbClr val="005B7D"/>
      </a:dk2>
      <a:lt2>
        <a:srgbClr val="EEECE1"/>
      </a:lt2>
      <a:accent1>
        <a:srgbClr val="005B7D"/>
      </a:accent1>
      <a:accent2>
        <a:srgbClr val="B11116"/>
      </a:accent2>
      <a:accent3>
        <a:srgbClr val="538940"/>
      </a:accent3>
      <a:accent4>
        <a:srgbClr val="4B4B4B"/>
      </a:accent4>
      <a:accent5>
        <a:srgbClr val="EA882C"/>
      </a:accent5>
      <a:accent6>
        <a:srgbClr val="C82CEA"/>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ns_master-slides_sans-blue_simplified_p1" id="{3DD29A76-C55E-464E-8822-2E4E973AFA7C}" vid="{2A238399-2CCD-054A-BB5C-6E712DDAAD9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Day 1_EEC_Formatted_workingCopy</Template>
  <TotalTime>0</TotalTime>
  <Words>1458</Words>
  <Application>Microsoft Macintosh PowerPoint</Application>
  <PresentationFormat>Widescreen</PresentationFormat>
  <Paragraphs>192</Paragraphs>
  <Slides>30</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Georgia</vt:lpstr>
      <vt:lpstr>Gill Sans</vt:lpstr>
      <vt:lpstr>Gill Sans MT</vt:lpstr>
      <vt:lpstr>Times New Roman</vt:lpstr>
      <vt:lpstr>Wingdings</vt:lpstr>
      <vt:lpstr>Title Page</vt:lpstr>
      <vt:lpstr>1_Basic Layout Pages</vt:lpstr>
      <vt:lpstr>SANS GISCP EXAM SUMMARY</vt:lpstr>
      <vt:lpstr>ANS: C</vt:lpstr>
      <vt:lpstr>ANS: A</vt:lpstr>
      <vt:lpstr>ANS: D</vt:lpstr>
      <vt:lpstr>ANS: A</vt:lpstr>
      <vt:lpstr>ANS:  C</vt:lpstr>
      <vt:lpstr>ANS: B</vt:lpstr>
      <vt:lpstr>ANS: C</vt:lpstr>
      <vt:lpstr>ANS: B</vt:lpstr>
      <vt:lpstr>ANS: D </vt:lpstr>
      <vt:lpstr>ANS: A</vt:lpstr>
      <vt:lpstr>ANS: B</vt:lpstr>
      <vt:lpstr>ANS: C </vt:lpstr>
      <vt:lpstr>ANS: C </vt:lpstr>
      <vt:lpstr>ANS: D</vt:lpstr>
      <vt:lpstr>ANS:  A</vt:lpstr>
      <vt:lpstr>ANS: C</vt:lpstr>
      <vt:lpstr>ANS: A </vt:lpstr>
      <vt:lpstr>ANS: b</vt:lpstr>
      <vt:lpstr>ANS: b</vt:lpstr>
      <vt:lpstr>ANS: b</vt:lpstr>
      <vt:lpstr>ANS: b</vt:lpstr>
      <vt:lpstr>ANS: B</vt:lpstr>
      <vt:lpstr>File System Layout</vt:lpstr>
      <vt:lpstr>ANS:  A</vt:lpstr>
      <vt:lpstr>ANS:  A</vt:lpstr>
      <vt:lpstr>ANS: B</vt:lpstr>
      <vt:lpstr>ANS: B</vt:lpstr>
      <vt:lpstr>ANS: D</vt:lpstr>
      <vt:lpstr>ANS:  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precossed_06.28.17_mgq_x000d_
processed 12.20.16_mgq_x000d_
reversion day 5 10.30.15.rr remove slides 49-51 as per author request_x000d_
processed_10.19.15.rr_x000d_
processed_03.23.2015_vkr_x000d_
processed_02.17.14.rlr</dc:description>
  <cp:lastModifiedBy/>
  <cp:revision>1</cp:revision>
  <cp:lastPrinted>2018-04-17T14:56:12Z</cp:lastPrinted>
  <dcterms:created xsi:type="dcterms:W3CDTF">2014-02-07T22:54:57Z</dcterms:created>
  <dcterms:modified xsi:type="dcterms:W3CDTF">2020-05-15T14:16:50Z</dcterms:modified>
</cp:coreProperties>
</file>